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91"/>
  </p:notesMasterIdLst>
  <p:handoutMasterIdLst>
    <p:handoutMasterId r:id="rId92"/>
  </p:handoutMasterIdLst>
  <p:sldIdLst>
    <p:sldId id="787" r:id="rId4"/>
    <p:sldId id="602" r:id="rId5"/>
    <p:sldId id="388" r:id="rId6"/>
    <p:sldId id="393" r:id="rId7"/>
    <p:sldId id="699" r:id="rId8"/>
    <p:sldId id="700" r:id="rId9"/>
    <p:sldId id="704" r:id="rId10"/>
    <p:sldId id="705" r:id="rId11"/>
    <p:sldId id="706" r:id="rId12"/>
    <p:sldId id="702" r:id="rId13"/>
    <p:sldId id="738" r:id="rId14"/>
    <p:sldId id="751" r:id="rId15"/>
    <p:sldId id="747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351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2" r:id="rId36"/>
    <p:sldId id="633" r:id="rId37"/>
    <p:sldId id="634" r:id="rId38"/>
    <p:sldId id="746" r:id="rId39"/>
    <p:sldId id="635" r:id="rId40"/>
    <p:sldId id="636" r:id="rId41"/>
    <p:sldId id="637" r:id="rId42"/>
    <p:sldId id="638" r:id="rId43"/>
    <p:sldId id="708" r:id="rId44"/>
    <p:sldId id="748" r:id="rId45"/>
    <p:sldId id="762" r:id="rId46"/>
    <p:sldId id="763" r:id="rId47"/>
    <p:sldId id="697" r:id="rId48"/>
    <p:sldId id="767" r:id="rId49"/>
    <p:sldId id="768" r:id="rId50"/>
    <p:sldId id="769" r:id="rId51"/>
    <p:sldId id="770" r:id="rId52"/>
    <p:sldId id="771" r:id="rId53"/>
    <p:sldId id="772" r:id="rId54"/>
    <p:sldId id="471" r:id="rId55"/>
    <p:sldId id="774" r:id="rId56"/>
    <p:sldId id="730" r:id="rId57"/>
    <p:sldId id="710" r:id="rId58"/>
    <p:sldId id="654" r:id="rId59"/>
    <p:sldId id="655" r:id="rId60"/>
    <p:sldId id="656" r:id="rId61"/>
    <p:sldId id="657" r:id="rId62"/>
    <p:sldId id="749" r:id="rId63"/>
    <p:sldId id="660" r:id="rId64"/>
    <p:sldId id="661" r:id="rId65"/>
    <p:sldId id="662" r:id="rId66"/>
    <p:sldId id="663" r:id="rId67"/>
    <p:sldId id="664" r:id="rId68"/>
    <p:sldId id="665" r:id="rId69"/>
    <p:sldId id="666" r:id="rId70"/>
    <p:sldId id="667" r:id="rId71"/>
    <p:sldId id="668" r:id="rId72"/>
    <p:sldId id="678" r:id="rId73"/>
    <p:sldId id="679" r:id="rId74"/>
    <p:sldId id="680" r:id="rId75"/>
    <p:sldId id="681" r:id="rId76"/>
    <p:sldId id="776" r:id="rId77"/>
    <p:sldId id="739" r:id="rId78"/>
    <p:sldId id="711" r:id="rId79"/>
    <p:sldId id="779" r:id="rId80"/>
    <p:sldId id="780" r:id="rId81"/>
    <p:sldId id="781" r:id="rId82"/>
    <p:sldId id="782" r:id="rId83"/>
    <p:sldId id="783" r:id="rId84"/>
    <p:sldId id="784" r:id="rId85"/>
    <p:sldId id="731" r:id="rId86"/>
    <p:sldId id="579" r:id="rId87"/>
    <p:sldId id="786" r:id="rId88"/>
    <p:sldId id="788" r:id="rId89"/>
    <p:sldId id="789" r:id="rId90"/>
  </p:sldIdLst>
  <p:sldSz cx="10058400" cy="77724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146"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294"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440"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586" algn="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5732" algn="l" defTabSz="457146" rtl="0" eaLnBrk="1" latinLnBrk="0" hangingPunct="1"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2880" algn="l" defTabSz="457146" rtl="0" eaLnBrk="1" latinLnBrk="0" hangingPunct="1"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026" algn="l" defTabSz="457146" rtl="0" eaLnBrk="1" latinLnBrk="0" hangingPunct="1"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172" algn="l" defTabSz="457146" rtl="0" eaLnBrk="1" latinLnBrk="0" hangingPunct="1">
      <a:defRPr sz="2500"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FFFF"/>
    <a:srgbClr val="32F04D"/>
    <a:srgbClr val="3E3266"/>
    <a:srgbClr val="BE844A"/>
    <a:srgbClr val="FFE957"/>
    <a:srgbClr val="F977EA"/>
    <a:srgbClr val="A60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81" autoAdjust="0"/>
  </p:normalViewPr>
  <p:slideViewPr>
    <p:cSldViewPr snapToGrid="0">
      <p:cViewPr>
        <p:scale>
          <a:sx n="66" d="100"/>
          <a:sy n="66" d="100"/>
        </p:scale>
        <p:origin x="-3176" y="-1224"/>
      </p:cViewPr>
      <p:guideLst>
        <p:guide orient="horz" pos="339"/>
        <p:guide orient="horz" pos="3772"/>
        <p:guide orient="horz" pos="1345"/>
        <p:guide pos="1011"/>
        <p:guide pos="180"/>
        <p:guide pos="5086"/>
        <p:guide pos="833"/>
        <p:guide pos="2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744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864111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2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573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6229" y="685268"/>
            <a:ext cx="4545542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y-MM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my-MM"/>
          </a:p>
        </p:txBody>
      </p:sp>
      <p:sp>
        <p:nvSpPr>
          <p:cNvPr id="11560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4" y="2414589"/>
            <a:ext cx="8550275" cy="1665287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6" y="4403726"/>
            <a:ext cx="7042151" cy="198755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4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2" indent="0" algn="ctr">
              <a:buNone/>
              <a:defRPr/>
            </a:lvl6pPr>
            <a:lvl7pPr marL="2742880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530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1812926"/>
            <a:ext cx="9051925" cy="5130799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824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1"/>
            <a:ext cx="2262189" cy="663257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1"/>
            <a:ext cx="6637337" cy="663257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35021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 algn="ctr">
              <a:buNone/>
              <a:defRPr/>
            </a:lvl1pPr>
            <a:lvl2pPr marL="509352" indent="0" algn="ctr">
              <a:buNone/>
              <a:defRPr/>
            </a:lvl2pPr>
            <a:lvl3pPr marL="1018705" indent="0" algn="ctr">
              <a:buNone/>
              <a:defRPr/>
            </a:lvl3pPr>
            <a:lvl4pPr marL="1528058" indent="0" algn="ctr">
              <a:buNone/>
              <a:defRPr/>
            </a:lvl4pPr>
            <a:lvl5pPr marL="2037411" indent="0" algn="ctr">
              <a:buNone/>
              <a:defRPr/>
            </a:lvl5pPr>
            <a:lvl6pPr marL="2546764" indent="0" algn="ctr">
              <a:buNone/>
              <a:defRPr/>
            </a:lvl6pPr>
            <a:lvl7pPr marL="3056116" indent="0" algn="ctr">
              <a:buNone/>
              <a:defRPr/>
            </a:lvl7pPr>
            <a:lvl8pPr marL="3565469" indent="0" algn="ctr">
              <a:buNone/>
              <a:defRPr/>
            </a:lvl8pPr>
            <a:lvl9pPr marL="40748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608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lIns="101870" tIns="50935" rIns="101870" bIns="509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758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  <a:prstGeom prst="rect">
            <a:avLst/>
          </a:prstGeom>
        </p:spPr>
        <p:txBody>
          <a:bodyPr lIns="101870" tIns="50935" rIns="101870" bIns="50935"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200"/>
            </a:lvl1pPr>
            <a:lvl2pPr marL="509352" indent="0">
              <a:buNone/>
              <a:defRPr sz="2000"/>
            </a:lvl2pPr>
            <a:lvl3pPr marL="1018705" indent="0">
              <a:buNone/>
              <a:defRPr sz="1800"/>
            </a:lvl3pPr>
            <a:lvl4pPr marL="1528058" indent="0">
              <a:buNone/>
              <a:defRPr sz="1600"/>
            </a:lvl4pPr>
            <a:lvl5pPr marL="2037411" indent="0">
              <a:buNone/>
              <a:defRPr sz="1600"/>
            </a:lvl5pPr>
            <a:lvl6pPr marL="2546764" indent="0">
              <a:buNone/>
              <a:defRPr sz="1600"/>
            </a:lvl6pPr>
            <a:lvl7pPr marL="3056116" indent="0">
              <a:buNone/>
              <a:defRPr sz="1600"/>
            </a:lvl7pPr>
            <a:lvl8pPr marL="3565469" indent="0">
              <a:buNone/>
              <a:defRPr sz="1600"/>
            </a:lvl8pPr>
            <a:lvl9pPr marL="40748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74386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9265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6658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3747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850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  <a:prstGeom prst="rect">
            <a:avLst/>
          </a:prstGeom>
        </p:spPr>
        <p:txBody>
          <a:bodyPr lIns="101870" tIns="50935" rIns="101870" bIns="50935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97997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812926"/>
            <a:ext cx="9051925" cy="5130799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6591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lIns="101870" tIns="50935" rIns="101870" bIns="50935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45727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5190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018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352" indent="0">
              <a:buNone/>
              <a:defRPr sz="2000"/>
            </a:lvl2pPr>
            <a:lvl3pPr marL="1018705" indent="0">
              <a:buNone/>
              <a:defRPr sz="1800"/>
            </a:lvl3pPr>
            <a:lvl4pPr marL="1528058" indent="0">
              <a:buNone/>
              <a:defRPr sz="1600"/>
            </a:lvl4pPr>
            <a:lvl5pPr marL="2037411" indent="0">
              <a:buNone/>
              <a:defRPr sz="1600"/>
            </a:lvl5pPr>
            <a:lvl6pPr marL="2546764" indent="0">
              <a:buNone/>
              <a:defRPr sz="1600"/>
            </a:lvl6pPr>
            <a:lvl7pPr marL="3056116" indent="0">
              <a:buNone/>
              <a:defRPr sz="1600"/>
            </a:lvl7pPr>
            <a:lvl8pPr marL="3565469" indent="0">
              <a:buNone/>
              <a:defRPr sz="1600"/>
            </a:lvl8pPr>
            <a:lvl9pPr marL="40748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348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348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4994275"/>
            <a:ext cx="8548687" cy="1544638"/>
          </a:xfrm>
          <a:prstGeom prst="rect">
            <a:avLst/>
          </a:prstGeom>
        </p:spPr>
        <p:txBody>
          <a:bodyPr vert="horz" lIns="91429" tIns="45715" rIns="91429" bIns="45715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3294063"/>
            <a:ext cx="8548687" cy="1700212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4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2" indent="0">
              <a:buNone/>
              <a:defRPr sz="1400"/>
            </a:lvl6pPr>
            <a:lvl7pPr marL="2742880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67647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4856"/>
            <a:ext cx="2263140" cy="66335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4856"/>
            <a:ext cx="6621780" cy="66335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352" indent="0" algn="ctr">
              <a:buNone/>
              <a:defRPr/>
            </a:lvl2pPr>
            <a:lvl3pPr marL="1018705" indent="0" algn="ctr">
              <a:buNone/>
              <a:defRPr/>
            </a:lvl3pPr>
            <a:lvl4pPr marL="1528058" indent="0" algn="ctr">
              <a:buNone/>
              <a:defRPr/>
            </a:lvl4pPr>
            <a:lvl5pPr marL="2037411" indent="0" algn="ctr">
              <a:buNone/>
              <a:defRPr/>
            </a:lvl5pPr>
            <a:lvl6pPr marL="2546764" indent="0" algn="ctr">
              <a:buNone/>
              <a:defRPr/>
            </a:lvl6pPr>
            <a:lvl7pPr marL="3056116" indent="0" algn="ctr">
              <a:buNone/>
              <a:defRPr/>
            </a:lvl7pPr>
            <a:lvl8pPr marL="3565469" indent="0" algn="ctr">
              <a:buNone/>
              <a:defRPr/>
            </a:lvl8pPr>
            <a:lvl9pPr marL="40748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6"/>
            <a:ext cx="4449762" cy="5130799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6"/>
            <a:ext cx="4449763" cy="5130799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1524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marL="0" indent="0">
              <a:buNone/>
              <a:defRPr sz="2500" b="1"/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9"/>
            <a:ext cx="4443412" cy="4478337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4" y="1739900"/>
            <a:ext cx="4445000" cy="725487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marL="0" indent="0">
              <a:buNone/>
              <a:defRPr sz="2500" b="1"/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4" y="2465389"/>
            <a:ext cx="4445000" cy="4478337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700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  <a:prstGeom prst="rect">
            <a:avLst/>
          </a:prstGeom>
        </p:spPr>
        <p:txBody>
          <a:bodyPr vert="horz" lIns="91429" tIns="45715" rIns="91429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42711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515024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09563"/>
            <a:ext cx="3308350" cy="1317625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9" y="1627189"/>
            <a:ext cx="3308350" cy="5316537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20785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6" y="5440364"/>
            <a:ext cx="6035675" cy="642937"/>
          </a:xfrm>
          <a:prstGeom prst="rect">
            <a:avLst/>
          </a:prstGeom>
        </p:spPr>
        <p:txBody>
          <a:bodyPr vert="horz" lIns="91429" tIns="45715" rIns="91429" bIns="4571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6" y="693738"/>
            <a:ext cx="6035675" cy="466407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4" indent="0">
              <a:buNone/>
              <a:defRPr sz="25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2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6" y="6083300"/>
            <a:ext cx="6035675" cy="91122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585356"/>
      </p:ext>
    </p:extLst>
  </p:cSld>
  <p:clrMapOvr>
    <a:masterClrMapping/>
  </p:clrMapOvr>
  <p:transition xmlns:p14="http://schemas.microsoft.com/office/powerpoint/2010/main">
    <p:cut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0" y="-9525"/>
            <a:ext cx="10058400" cy="7781925"/>
            <a:chOff x="0" y="-6"/>
            <a:chExt cx="6336" cy="4902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5410" y="0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222" y="-6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471" y="-6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5205" y="-6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4959" y="-6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AECCFF"/>
              </a:gs>
              <a:gs pos="50000">
                <a:schemeClr val="bg1"/>
              </a:gs>
              <a:gs pos="100000">
                <a:srgbClr val="AECC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445164" y="7355608"/>
            <a:ext cx="984511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© </a:t>
            </a:r>
            <a:r>
              <a:rPr lang="en-US" sz="1000" b="1">
                <a:latin typeface="Arial" charset="0"/>
              </a:rPr>
              <a:t>2004</a:t>
            </a:r>
            <a:r>
              <a:rPr lang="en-US" sz="900" b="1">
                <a:latin typeface="Arial" charset="0"/>
              </a:rPr>
              <a:t> TBBMI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8533122" y="7483401"/>
            <a:ext cx="664543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8.0.07.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cut/>
  </p:transition>
  <p:txStyles>
    <p:titleStyle>
      <a:lvl1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2pPr>
      <a:lvl3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3pPr>
      <a:lvl4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4pPr>
      <a:lvl5pPr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5pPr>
      <a:lvl6pPr marL="457146"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6pPr>
      <a:lvl7pPr marL="914294"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7pPr>
      <a:lvl8pPr marL="1371440"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8pPr>
      <a:lvl9pPr marL="1828586" algn="ctr" defTabSz="100635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77781" indent="-377781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467" indent="-314288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57153" indent="-250795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60332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63511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720657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3177803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3634950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4092097" indent="-252383" algn="l" defTabSz="100635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837" y="1306195"/>
            <a:ext cx="7222490" cy="5226580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337627" y="3479588"/>
            <a:ext cx="295117" cy="51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34463" y="5593610"/>
            <a:ext cx="1767205" cy="336444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2119947" y="5548630"/>
            <a:ext cx="57627" cy="203306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70" tIns="50935" rIns="101870" bIns="50935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4211957" y="6324073"/>
            <a:ext cx="515144" cy="735859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my-MM" sz="40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6029802" y="667491"/>
            <a:ext cx="773588" cy="1086697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46222" y="7158886"/>
            <a:ext cx="9574688" cy="921175"/>
            <a:chOff x="149" y="3969"/>
            <a:chExt cx="5483" cy="512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700" b="1">
                  <a:solidFill>
                    <a:srgbClr val="000000"/>
                  </a:solidFill>
                  <a:latin typeface="Times" charset="0"/>
                </a:rPr>
                <a:t> </a:t>
              </a:r>
              <a:r>
                <a:rPr lang="en-US" sz="2700" b="1">
                  <a:solidFill>
                    <a:srgbClr val="618FFD"/>
                  </a:solidFill>
                  <a:latin typeface="Times" charset="0"/>
                </a:rPr>
                <a:t>The </a:t>
              </a:r>
              <a:r>
                <a:rPr lang="ja-JP" altLang="en-US" sz="2700" b="1">
                  <a:solidFill>
                    <a:srgbClr val="618FFD"/>
                  </a:solidFill>
                  <a:latin typeface="Times" charset="0"/>
                </a:rPr>
                <a:t>“</a:t>
              </a:r>
              <a:r>
                <a:rPr lang="en-US" sz="2700" b="1">
                  <a:solidFill>
                    <a:srgbClr val="618FFD"/>
                  </a:solidFill>
                  <a:latin typeface="Times" charset="0"/>
                </a:rPr>
                <a:t>Opened</a:t>
              </a:r>
              <a:r>
                <a:rPr lang="ja-JP" altLang="en-US" sz="2700" b="1">
                  <a:solidFill>
                    <a:srgbClr val="618FFD"/>
                  </a:solidFill>
                  <a:latin typeface="Times" charset="0"/>
                </a:rPr>
                <a:t>”</a:t>
              </a:r>
              <a:r>
                <a:rPr lang="en-US" sz="2700" b="1">
                  <a:solidFill>
                    <a:srgbClr val="618FFD"/>
                  </a:solidFill>
                  <a:latin typeface="Times" charset="0"/>
                </a:rPr>
                <a:t> Bible</a:t>
              </a:r>
              <a:endParaRPr lang="en-US" sz="27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27014" y="352638"/>
            <a:ext cx="9616599" cy="359833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6001862" y="4674235"/>
            <a:ext cx="927258" cy="656696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6125847" y="4629258"/>
            <a:ext cx="927259" cy="65669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687537" y="4834363"/>
            <a:ext cx="927258" cy="65669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659597" y="4235239"/>
            <a:ext cx="927258" cy="656696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4177030" y="3152142"/>
            <a:ext cx="108268" cy="1644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4051302" y="3177330"/>
            <a:ext cx="130969" cy="121983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989639" y="3976159"/>
            <a:ext cx="653098" cy="43539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5308602" y="4530304"/>
            <a:ext cx="885349" cy="689081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3019267" y="3799841"/>
            <a:ext cx="527368" cy="108669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923224" y="3855617"/>
            <a:ext cx="583248" cy="108849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324261" y="4863148"/>
            <a:ext cx="721201" cy="58293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827179" y="3031596"/>
            <a:ext cx="347503" cy="68188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958148" y="3823232"/>
            <a:ext cx="123984" cy="39761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954657" y="3923983"/>
            <a:ext cx="284639" cy="49297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2139157" y="3288879"/>
            <a:ext cx="684530" cy="1185651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758476" y="4645448"/>
            <a:ext cx="714216" cy="134577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844042" y="5386705"/>
            <a:ext cx="403384" cy="70887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952309" y="5597210"/>
            <a:ext cx="230505" cy="41200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741128" y="5388507"/>
            <a:ext cx="2048351" cy="548745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7428547" y="4253230"/>
            <a:ext cx="43657" cy="32025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303304" y="4908127"/>
            <a:ext cx="915035" cy="62611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2175829" y="4571685"/>
            <a:ext cx="230505" cy="41200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6150293" y="4280218"/>
            <a:ext cx="403384" cy="2788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6083937" y="4395365"/>
            <a:ext cx="403384" cy="2788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3139759" y="3200719"/>
            <a:ext cx="90805" cy="460587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335339" y="3139548"/>
            <a:ext cx="45403" cy="33464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4292284" y="2740132"/>
            <a:ext cx="34925" cy="300460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749801" y="2763522"/>
            <a:ext cx="1747" cy="206905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5196840" y="2567411"/>
            <a:ext cx="22702" cy="415607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5474494" y="2716744"/>
            <a:ext cx="47148" cy="300461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580959" y="3823231"/>
            <a:ext cx="101283" cy="437197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682240" y="3695490"/>
            <a:ext cx="78582" cy="403013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509963" y="3108960"/>
            <a:ext cx="55880" cy="253683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721261" y="2936240"/>
            <a:ext cx="45403" cy="311256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6314441" y="3098167"/>
            <a:ext cx="101283" cy="322051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6169502" y="3119755"/>
            <a:ext cx="55880" cy="196110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985001" y="3650511"/>
            <a:ext cx="101283" cy="35623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862764" y="3522770"/>
            <a:ext cx="89059" cy="358035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536757" y="2844483"/>
            <a:ext cx="1747" cy="14933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732939" y="2878667"/>
            <a:ext cx="55880" cy="219498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89681" y="7303636"/>
            <a:ext cx="1082962" cy="27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100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8378850" y="7297339"/>
            <a:ext cx="730997" cy="27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8.0.06.</a:t>
            </a:r>
            <a:endParaRPr lang="en-US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  <a:ea typeface="ＭＳ Ｐゴシック" charset="0"/>
        </a:defRPr>
      </a:lvl5pPr>
      <a:lvl6pPr marL="509352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6pPr>
      <a:lvl7pPr marL="1018705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7pPr>
      <a:lvl8pPr marL="1528058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8pPr>
      <a:lvl9pPr marL="2037411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9pPr>
    </p:titleStyle>
    <p:bodyStyle>
      <a:lvl1pPr marL="382015" indent="-3820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27698" indent="-3183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latin typeface="+mn-lt"/>
          <a:ea typeface="ＭＳ Ｐゴシック" charset="0"/>
        </a:defRPr>
      </a:lvl2pPr>
      <a:lvl3pPr marL="1273382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700">
          <a:solidFill>
            <a:schemeClr val="tx1"/>
          </a:solidFill>
          <a:latin typeface="+mn-lt"/>
          <a:ea typeface="ＭＳ Ｐゴシック" charset="0"/>
        </a:defRPr>
      </a:lvl3pPr>
      <a:lvl4pPr marL="1782734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292087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801440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6pPr>
      <a:lvl7pPr marL="3310793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7pPr>
      <a:lvl8pPr marL="3820145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8pPr>
      <a:lvl9pPr marL="4329498" indent="-2546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4422352"/>
            <a:ext cx="3740468" cy="3342852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1018705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1018705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1018705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1018705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1018705" eaLnBrk="1" hangingPunct="1"/>
              <a:endParaRPr lang="en-US" sz="27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1018705" eaLnBrk="1" hangingPunct="1"/>
              <a:endParaRPr lang="en-US" sz="27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1018705" eaLnBrk="1" hangingPunct="1"/>
              <a:endParaRPr lang="en-US" sz="27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4855"/>
            <a:ext cx="9052560" cy="12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81520"/>
            <a:ext cx="23469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defTabSz="1018705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018705"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3469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018705" eaLnBrk="1" hangingPunct="1">
              <a:defRPr/>
            </a:pPr>
            <a:fld id="{61F442D0-A11F-2640-8129-5D1BEF7A3C1E}" type="slidenum">
              <a:rPr lang="en-US" smtClean="0"/>
              <a:pPr defTabSz="1018705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50935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01870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5280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03741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82015" indent="-38201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827698" indent="-3183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273382" indent="-2546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782734" indent="-25467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292087" indent="-2546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801440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310793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820145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4329498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bmp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3.pn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emf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emf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2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7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9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5" Type="http://schemas.openxmlformats.org/officeDocument/2006/relationships/image" Target="../media/image9.jpe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9.jpeg"/><Relationship Id="rId5" Type="http://schemas.openxmlformats.org/officeDocument/2006/relationships/image" Target="../media/image9.jpe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9.jpeg"/><Relationship Id="rId5" Type="http://schemas.openxmlformats.org/officeDocument/2006/relationships/image" Target="../media/image30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9.jpeg"/><Relationship Id="rId5" Type="http://schemas.openxmlformats.org/officeDocument/2006/relationships/image" Target="../media/image30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9.jpeg"/><Relationship Id="rId5" Type="http://schemas.openxmlformats.org/officeDocument/2006/relationships/image" Target="../media/image30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9.jpeg"/><Relationship Id="rId5" Type="http://schemas.openxmlformats.org/officeDocument/2006/relationships/image" Target="../media/image30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9.jpeg"/><Relationship Id="rId5" Type="http://schemas.openxmlformats.org/officeDocument/2006/relationships/image" Target="../media/image30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0.png"/><Relationship Id="rId5" Type="http://schemas.openxmlformats.org/officeDocument/2006/relationships/image" Target="../media/image25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783"/>
            <a:ext cx="10058400" cy="781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40951" y="-656692"/>
            <a:ext cx="3228816" cy="6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58" tIns="50929" rIns="101858" bIns="50929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Times"/>
              </a:rPr>
              <a:t>Burmese</a:t>
            </a:r>
            <a:endParaRPr lang="my-MM" sz="3600" dirty="0">
              <a:solidFill>
                <a:srgbClr val="FFFF00"/>
              </a:solidFill>
              <a:latin typeface="Wwin_Burmese1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15556" y="468042"/>
            <a:ext cx="8062437" cy="49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/>
          <a:p>
            <a:pPr algn="l"/>
            <a:r>
              <a:rPr lang="en-US" sz="15400" b="1" dirty="0" err="1">
                <a:solidFill>
                  <a:srgbClr val="FFFF00"/>
                </a:solidFill>
                <a:latin typeface="WinInnwa" charset="0"/>
              </a:rPr>
              <a:t>or®musrf;pm</a:t>
            </a:r>
            <a:endParaRPr lang="en-US" sz="15400" b="1" dirty="0">
              <a:solidFill>
                <a:srgbClr val="FFFF00"/>
              </a:solidFill>
              <a:latin typeface="WinInnwa" charset="0"/>
            </a:endParaRPr>
          </a:p>
          <a:p>
            <a:pPr algn="l"/>
            <a:r>
              <a:rPr lang="en-US" sz="15400" b="1" dirty="0" err="1">
                <a:solidFill>
                  <a:srgbClr val="FFFF00"/>
                </a:solidFill>
                <a:latin typeface="WinInnwa" charset="0"/>
              </a:rPr>
              <a:t>tkwfNrpf</a:t>
            </a:r>
            <a:endParaRPr lang="en-US" sz="15400" b="1" dirty="0">
              <a:solidFill>
                <a:srgbClr val="FFFF00"/>
              </a:solidFill>
              <a:latin typeface="WinInnwa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83823" y="5906344"/>
            <a:ext cx="9455944" cy="1516695"/>
            <a:chOff x="48" y="3424"/>
            <a:chExt cx="5415" cy="843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104"/>
              <a:ext cx="1017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20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ko-KR" sz="2200" b="1" dirty="0">
                  <a:solidFill>
                    <a:srgbClr val="FFFB0C"/>
                  </a:solidFill>
                  <a:latin typeface="Helvetica" pitchFamily="-112" charset="0"/>
                  <a:ea typeface="Gulim" pitchFamily="34" charset="-127"/>
                  <a:cs typeface="Gulim" pitchFamily="34" charset="-127"/>
                </a:rPr>
                <a:t>www.biblebasically.org</a:t>
              </a: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23878" y="5748024"/>
            <a:ext cx="9008904" cy="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8" tIns="50929" rIns="101858" bIns="509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i="1" dirty="0">
                <a:solidFill>
                  <a:srgbClr val="FAFD00"/>
                </a:solidFill>
                <a:latin typeface="Arial Unicode MS" charset="0"/>
                <a:cs typeface="Arial Unicode MS" charset="0"/>
              </a:rPr>
              <a:t>Texas</a:t>
            </a:r>
            <a:r>
              <a:rPr lang="en-US" altLang="ko-KR" sz="2000" b="1" i="1" dirty="0">
                <a:solidFill>
                  <a:srgbClr val="FAFD00"/>
                </a:solidFill>
                <a:latin typeface="Win Innwa" charset="0"/>
              </a:rPr>
              <a:t> </a:t>
            </a:r>
            <a:r>
              <a:rPr lang="en-US" altLang="ko-KR" sz="20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jrdk.rS</a:t>
            </a:r>
            <a:r>
              <a:rPr lang="en-US" altLang="ko-KR" sz="20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</a:t>
            </a:r>
            <a:r>
              <a:rPr lang="en-US" altLang="ko-KR" sz="20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o</a:t>
            </a:r>
            <a:r>
              <a:rPr lang="en-US" sz="2000" b="1" dirty="0" err="1">
                <a:solidFill>
                  <a:srgbClr val="EEE30C"/>
                </a:solidFill>
                <a:latin typeface="WinInnwa" charset="0"/>
                <a:cs typeface="WinInnwa" charset="0"/>
              </a:rPr>
              <a:t>r®m</a:t>
            </a:r>
            <a:r>
              <a:rPr lang="en-US" altLang="ko-KR" sz="20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usrf;pm-tkwfjrpf</a:t>
            </a:r>
            <a:r>
              <a:rPr lang="en-US" altLang="ko-KR" sz="20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(</a:t>
            </a:r>
            <a:r>
              <a:rPr lang="en-US" altLang="ko-KR" sz="20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edkifiHwumtrSkawmfaqmifvkyfief</a:t>
            </a:r>
            <a:r>
              <a:rPr lang="en-US" altLang="ko-KR" sz="20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;) </a:t>
            </a:r>
            <a:br>
              <a:rPr lang="en-US" altLang="ko-KR" sz="20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</a:br>
            <a:r>
              <a:rPr lang="en-US" altLang="ko-KR" sz="20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\ </a:t>
            </a:r>
            <a:r>
              <a:rPr lang="en-US" altLang="ko-KR" sz="20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wifjycsuf</a:t>
            </a:r>
            <a:endParaRPr lang="en-US" altLang="ko-KR" sz="2000" b="1" i="1" dirty="0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-38270" y="7232175"/>
            <a:ext cx="10177772" cy="45344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 lIns="101858" tIns="50929" rIns="101858" bIns="50929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0185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Dr </a:t>
            </a:r>
            <a:r>
              <a:rPr lang="en-US" sz="2200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ရက္ခ</a:t>
            </a:r>
            <a:r>
              <a:rPr lang="en-US" sz="2200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 </a:t>
            </a:r>
            <a:r>
              <a:rPr lang="en-US" sz="2200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ဂရီဖိတ</a:t>
            </a:r>
            <a:r>
              <a:rPr lang="en-US" sz="2200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္၊ </a:t>
            </a:r>
            <a:r>
              <a:rPr lang="en-US" sz="2200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စကၤပူဓမၼေကာလိပ</a:t>
            </a:r>
            <a:r>
              <a:rPr lang="en-US" sz="2200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 • </a:t>
            </a:r>
            <a:r>
              <a:rPr lang="en-US" sz="2200" b="1" kern="0" dirty="0">
                <a:solidFill>
                  <a:srgbClr val="FFFFFF"/>
                </a:solidFill>
                <a:cs typeface="Arial" charset="0"/>
              </a:rPr>
              <a:t>www.BibleStudyDownloads.org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045757727"/>
      </p:ext>
    </p:extLst>
  </p:cSld>
  <p:clrMapOvr>
    <a:masterClrMapping/>
  </p:clrMapOvr>
  <p:transition xmlns:p14="http://schemas.microsoft.com/office/powerpoint/2010/main" spd="slow">
    <p:wheel spokes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147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30148" name="Text Box 4"/>
          <p:cNvSpPr txBox="1">
            <a:spLocks noChangeArrowheads="1"/>
          </p:cNvSpPr>
          <p:nvPr/>
        </p:nvSpPr>
        <p:spPr bwMode="auto">
          <a:xfrm>
            <a:off x="9078667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1030149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30182" name="Picture 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167" name="Group 23"/>
          <p:cNvGrpSpPr>
            <a:grpSpLocks/>
          </p:cNvGrpSpPr>
          <p:nvPr/>
        </p:nvGrpSpPr>
        <p:grpSpPr bwMode="auto">
          <a:xfrm>
            <a:off x="1362076" y="669926"/>
            <a:ext cx="7770813" cy="1135063"/>
            <a:chOff x="858" y="422"/>
            <a:chExt cx="4895" cy="715"/>
          </a:xfrm>
        </p:grpSpPr>
        <p:sp>
          <p:nvSpPr>
            <p:cNvPr id="1030168" name="AutoShape 24" descr="Wide upward diagonal"/>
            <p:cNvSpPr>
              <a:spLocks noChangeArrowheads="1"/>
            </p:cNvSpPr>
            <p:nvPr/>
          </p:nvSpPr>
          <p:spPr bwMode="auto">
            <a:xfrm>
              <a:off x="3957" y="834"/>
              <a:ext cx="1381" cy="303"/>
            </a:xfrm>
            <a:prstGeom prst="downArrow">
              <a:avLst>
                <a:gd name="adj1" fmla="val 50000"/>
                <a:gd name="adj2" fmla="val 25000"/>
              </a:avLst>
            </a:prstGeom>
            <a:pattFill prst="wdUpDiag">
              <a:fgClr>
                <a:srgbClr val="32F04D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69" name="Text Box 25"/>
            <p:cNvSpPr txBox="1">
              <a:spLocks noChangeArrowheads="1"/>
            </p:cNvSpPr>
            <p:nvPr/>
          </p:nvSpPr>
          <p:spPr bwMode="auto">
            <a:xfrm>
              <a:off x="858" y="422"/>
              <a:ext cx="4895" cy="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solidFill>
                    <a:srgbClr val="66FFFF"/>
                  </a:solidFill>
                  <a:latin typeface="WinInnwa" charset="0"/>
                </a:rPr>
                <a:t>a'gifvdkuf b,fbufodkYOD;wnfNyD;pOf;pm;yg</a:t>
              </a:r>
            </a:p>
          </p:txBody>
        </p:sp>
      </p:grpSp>
      <p:sp>
        <p:nvSpPr>
          <p:cNvPr id="1030170" name="Line 26"/>
          <p:cNvSpPr>
            <a:spLocks noChangeShapeType="1"/>
          </p:cNvSpPr>
          <p:nvPr/>
        </p:nvSpPr>
        <p:spPr bwMode="auto">
          <a:xfrm>
            <a:off x="1879600" y="1981200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0171" name="Line 27"/>
          <p:cNvSpPr>
            <a:spLocks noChangeShapeType="1"/>
          </p:cNvSpPr>
          <p:nvPr/>
        </p:nvSpPr>
        <p:spPr bwMode="auto">
          <a:xfrm>
            <a:off x="1760538" y="2794000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0172" name="Line 28"/>
          <p:cNvSpPr>
            <a:spLocks noChangeShapeType="1"/>
          </p:cNvSpPr>
          <p:nvPr/>
        </p:nvSpPr>
        <p:spPr bwMode="auto">
          <a:xfrm>
            <a:off x="2151064" y="3487738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0173" name="Line 29"/>
          <p:cNvSpPr>
            <a:spLocks noChangeShapeType="1"/>
          </p:cNvSpPr>
          <p:nvPr/>
        </p:nvSpPr>
        <p:spPr bwMode="auto">
          <a:xfrm>
            <a:off x="1795463" y="4316413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0174" name="Line 30"/>
          <p:cNvSpPr>
            <a:spLocks noChangeShapeType="1"/>
          </p:cNvSpPr>
          <p:nvPr/>
        </p:nvSpPr>
        <p:spPr bwMode="auto">
          <a:xfrm>
            <a:off x="1931989" y="5232401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0175" name="Line 31"/>
          <p:cNvSpPr>
            <a:spLocks noChangeShapeType="1"/>
          </p:cNvSpPr>
          <p:nvPr/>
        </p:nvSpPr>
        <p:spPr bwMode="auto">
          <a:xfrm>
            <a:off x="2135189" y="5994399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0176" name="Text Box 32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a&amp;TpOfrsKd;qufpm&amp;if;rsm;</a:t>
            </a:r>
          </a:p>
        </p:txBody>
      </p:sp>
      <p:sp>
        <p:nvSpPr>
          <p:cNvPr id="1030177" name="Text Box 33"/>
          <p:cNvSpPr txBox="1">
            <a:spLocks noChangeArrowheads="1"/>
          </p:cNvSpPr>
          <p:nvPr/>
        </p:nvSpPr>
        <p:spPr bwMode="auto">
          <a:xfrm>
            <a:off x="5156200" y="2882901"/>
            <a:ext cx="3619501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ydnwåd ESif. &amp;mZ0ifusrf;rsm;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0178" name="Text Box 34"/>
          <p:cNvSpPr txBox="1">
            <a:spLocks noChangeArrowheads="1"/>
          </p:cNvSpPr>
          <p:nvPr/>
        </p:nvSpPr>
        <p:spPr bwMode="auto">
          <a:xfrm>
            <a:off x="5156200" y="4165601"/>
            <a:ext cx="44069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uAsm ESif. ya&amp;mzufusrf;rsm;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0179" name="Text Box 35"/>
          <p:cNvSpPr txBox="1">
            <a:spLocks noChangeArrowheads="1"/>
          </p:cNvSpPr>
          <p:nvPr/>
        </p:nvSpPr>
        <p:spPr bwMode="auto">
          <a:xfrm>
            <a:off x="5143501" y="5372101"/>
            <a:ext cx="4373563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rSwfnmPftaxmuftulNyKud7d,m</a:t>
            </a:r>
          </a:p>
        </p:txBody>
      </p:sp>
      <p:sp>
        <p:nvSpPr>
          <p:cNvPr id="1030180" name="Text Box 36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10</a:t>
            </a:r>
          </a:p>
        </p:txBody>
      </p:sp>
      <p:sp>
        <p:nvSpPr>
          <p:cNvPr id="1030181" name="Text Box 37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3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3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3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3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3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70" grpId="0" animBg="1"/>
      <p:bldP spid="1030171" grpId="0" animBg="1"/>
      <p:bldP spid="1030172" grpId="0" animBg="1"/>
      <p:bldP spid="1030173" grpId="0" animBg="1"/>
      <p:bldP spid="1030174" grpId="0" animBg="1"/>
      <p:bldP spid="10301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187" name="Text Box 3"/>
          <p:cNvSpPr txBox="1">
            <a:spLocks noChangeArrowheads="1"/>
          </p:cNvSpPr>
          <p:nvPr/>
        </p:nvSpPr>
        <p:spPr bwMode="auto">
          <a:xfrm>
            <a:off x="9691442" y="5530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17188" name="Text Box 4"/>
          <p:cNvSpPr txBox="1">
            <a:spLocks noChangeArrowheads="1"/>
          </p:cNvSpPr>
          <p:nvPr/>
        </p:nvSpPr>
        <p:spPr bwMode="auto">
          <a:xfrm>
            <a:off x="9078667" y="7342113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/>
          </a:p>
        </p:txBody>
      </p:sp>
      <p:sp>
        <p:nvSpPr>
          <p:cNvPr id="1117189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17211" name="Text Box 27"/>
          <p:cNvSpPr txBox="1">
            <a:spLocks noChangeArrowheads="1"/>
          </p:cNvSpPr>
          <p:nvPr/>
        </p:nvSpPr>
        <p:spPr bwMode="auto">
          <a:xfrm>
            <a:off x="9014682" y="7477051"/>
            <a:ext cx="341187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11</a:t>
            </a:r>
          </a:p>
        </p:txBody>
      </p:sp>
      <p:sp>
        <p:nvSpPr>
          <p:cNvPr id="1117228" name="Text Box 44"/>
          <p:cNvSpPr txBox="1">
            <a:spLocks noChangeArrowheads="1"/>
          </p:cNvSpPr>
          <p:nvPr/>
        </p:nvSpPr>
        <p:spPr bwMode="auto">
          <a:xfrm>
            <a:off x="1701801" y="3184526"/>
            <a:ext cx="8356600" cy="72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4000" b="1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117247" name="Text Box 63"/>
          <p:cNvSpPr txBox="1">
            <a:spLocks noChangeArrowheads="1"/>
          </p:cNvSpPr>
          <p:nvPr/>
        </p:nvSpPr>
        <p:spPr bwMode="auto">
          <a:xfrm>
            <a:off x="9667876" y="7254875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pic>
        <p:nvPicPr>
          <p:cNvPr id="1117248" name="Picture 6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7224" name="Group 40"/>
          <p:cNvGrpSpPr>
            <a:grpSpLocks/>
          </p:cNvGrpSpPr>
          <p:nvPr/>
        </p:nvGrpSpPr>
        <p:grpSpPr bwMode="auto">
          <a:xfrm>
            <a:off x="1047752" y="2559051"/>
            <a:ext cx="8461375" cy="3176587"/>
            <a:chOff x="1006" y="-3118"/>
            <a:chExt cx="5330" cy="2001"/>
          </a:xfrm>
        </p:grpSpPr>
        <p:sp>
          <p:nvSpPr>
            <p:cNvPr id="1117225" name="Rectangle 41"/>
            <p:cNvSpPr>
              <a:spLocks noChangeArrowheads="1"/>
            </p:cNvSpPr>
            <p:nvPr/>
          </p:nvSpPr>
          <p:spPr bwMode="auto">
            <a:xfrm>
              <a:off x="1006" y="-3118"/>
              <a:ext cx="5330" cy="185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2392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23922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26" name="Text Box 42"/>
            <p:cNvSpPr txBox="1">
              <a:spLocks noChangeArrowheads="1"/>
            </p:cNvSpPr>
            <p:nvPr/>
          </p:nvSpPr>
          <p:spPr bwMode="auto">
            <a:xfrm>
              <a:off x="1072" y="-2577"/>
              <a:ext cx="5264" cy="857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Helvetica" charset="0"/>
                </a:rPr>
                <a:t>TIME REQUIRED FOR WRITING: ABOUT 1,500 YEARS (OT)</a:t>
              </a:r>
            </a:p>
          </p:txBody>
        </p:sp>
        <p:sp>
          <p:nvSpPr>
            <p:cNvPr id="1117227" name="Text Box 43"/>
            <p:cNvSpPr txBox="1">
              <a:spLocks noChangeArrowheads="1"/>
            </p:cNvSpPr>
            <p:nvPr/>
          </p:nvSpPr>
          <p:spPr bwMode="auto">
            <a:xfrm>
              <a:off x="1040" y="-2600"/>
              <a:ext cx="5264" cy="1483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FAFD00"/>
                  </a:solidFill>
                  <a:latin typeface="Metrix-1" charset="0"/>
                </a:rPr>
                <a:t>"r®a[mif;usrf;jynf.pHkpGma&amp;;jyDcsdef- ESpfaygif; 1500 cefU</a:t>
              </a:r>
            </a:p>
          </p:txBody>
        </p:sp>
      </p:grpSp>
      <p:grpSp>
        <p:nvGrpSpPr>
          <p:cNvPr id="1117249" name="Group 65"/>
          <p:cNvGrpSpPr>
            <a:grpSpLocks/>
          </p:cNvGrpSpPr>
          <p:nvPr/>
        </p:nvGrpSpPr>
        <p:grpSpPr bwMode="auto">
          <a:xfrm>
            <a:off x="481013" y="493713"/>
            <a:ext cx="9002712" cy="6770687"/>
            <a:chOff x="339" y="312"/>
            <a:chExt cx="5671" cy="4265"/>
          </a:xfrm>
        </p:grpSpPr>
        <p:pic>
          <p:nvPicPr>
            <p:cNvPr id="1117250" name="Picture 6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312"/>
              <a:ext cx="5671" cy="4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7251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661" y="1303"/>
              <a:ext cx="5052" cy="251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6294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  <a:latin typeface="Impact"/>
                  <a:ea typeface="Impact"/>
                  <a:cs typeface="Impact"/>
                </a:rPr>
                <a:t>The Glory of God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1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1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146" name="Picture 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5" y="685801"/>
            <a:ext cx="4611688" cy="614521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5074" name="Group 2"/>
          <p:cNvGrpSpPr>
            <a:grpSpLocks/>
          </p:cNvGrpSpPr>
          <p:nvPr/>
        </p:nvGrpSpPr>
        <p:grpSpPr bwMode="auto">
          <a:xfrm>
            <a:off x="673101" y="455614"/>
            <a:ext cx="4649788" cy="6935787"/>
            <a:chOff x="424" y="287"/>
            <a:chExt cx="2929" cy="4369"/>
          </a:xfrm>
        </p:grpSpPr>
        <p:sp>
          <p:nvSpPr>
            <p:cNvPr id="1155075" name="Rectangle 3"/>
            <p:cNvSpPr>
              <a:spLocks noChangeArrowheads="1"/>
            </p:cNvSpPr>
            <p:nvPr/>
          </p:nvSpPr>
          <p:spPr bwMode="auto">
            <a:xfrm>
              <a:off x="432" y="287"/>
              <a:ext cx="2471" cy="4293"/>
            </a:xfrm>
            <a:prstGeom prst="rect">
              <a:avLst/>
            </a:prstGeom>
            <a:noFill/>
            <a:ln w="1174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76" name="Line 4"/>
            <p:cNvSpPr>
              <a:spLocks noChangeShapeType="1"/>
            </p:cNvSpPr>
            <p:nvPr/>
          </p:nvSpPr>
          <p:spPr bwMode="auto">
            <a:xfrm flipV="1">
              <a:off x="822" y="325"/>
              <a:ext cx="1" cy="4230"/>
            </a:xfrm>
            <a:prstGeom prst="line">
              <a:avLst/>
            </a:prstGeom>
            <a:noFill/>
            <a:ln w="1174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77" name="Line 5"/>
            <p:cNvSpPr>
              <a:spLocks noChangeShapeType="1"/>
            </p:cNvSpPr>
            <p:nvPr/>
          </p:nvSpPr>
          <p:spPr bwMode="auto">
            <a:xfrm>
              <a:off x="1008" y="838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78" name="Line 6"/>
            <p:cNvSpPr>
              <a:spLocks noChangeShapeType="1"/>
            </p:cNvSpPr>
            <p:nvPr/>
          </p:nvSpPr>
          <p:spPr bwMode="auto">
            <a:xfrm flipV="1">
              <a:off x="1008" y="3223"/>
              <a:ext cx="1654" cy="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79" name="Line 7"/>
            <p:cNvSpPr>
              <a:spLocks noChangeShapeType="1"/>
            </p:cNvSpPr>
            <p:nvPr/>
          </p:nvSpPr>
          <p:spPr bwMode="auto">
            <a:xfrm>
              <a:off x="1008" y="3630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0" name="Line 8"/>
            <p:cNvSpPr>
              <a:spLocks noChangeShapeType="1"/>
            </p:cNvSpPr>
            <p:nvPr/>
          </p:nvSpPr>
          <p:spPr bwMode="auto">
            <a:xfrm>
              <a:off x="1008" y="4048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1" name="Line 9"/>
            <p:cNvSpPr>
              <a:spLocks noChangeShapeType="1"/>
            </p:cNvSpPr>
            <p:nvPr/>
          </p:nvSpPr>
          <p:spPr bwMode="auto">
            <a:xfrm flipV="1">
              <a:off x="1027" y="4401"/>
              <a:ext cx="1644" cy="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2" name="Rectangle 10"/>
            <p:cNvSpPr>
              <a:spLocks noChangeArrowheads="1"/>
            </p:cNvSpPr>
            <p:nvPr/>
          </p:nvSpPr>
          <p:spPr bwMode="auto">
            <a:xfrm>
              <a:off x="2364" y="2035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3" name="Rectangle 11"/>
            <p:cNvSpPr>
              <a:spLocks noChangeArrowheads="1"/>
            </p:cNvSpPr>
            <p:nvPr/>
          </p:nvSpPr>
          <p:spPr bwMode="auto">
            <a:xfrm>
              <a:off x="1802" y="933"/>
              <a:ext cx="196" cy="162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4" name="Rectangle 12"/>
            <p:cNvSpPr>
              <a:spLocks noChangeArrowheads="1"/>
            </p:cNvSpPr>
            <p:nvPr/>
          </p:nvSpPr>
          <p:spPr bwMode="auto">
            <a:xfrm>
              <a:off x="1788" y="914"/>
              <a:ext cx="223" cy="1652"/>
            </a:xfrm>
            <a:prstGeom prst="rect">
              <a:avLst/>
            </a:prstGeom>
            <a:noFill/>
            <a:ln w="587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85" name="AutoShape 13"/>
            <p:cNvSpPr>
              <a:spLocks noChangeArrowheads="1"/>
            </p:cNvSpPr>
            <p:nvPr/>
          </p:nvSpPr>
          <p:spPr bwMode="auto">
            <a:xfrm rot="-2724430">
              <a:off x="1705" y="2351"/>
              <a:ext cx="372" cy="379"/>
            </a:xfrm>
            <a:prstGeom prst="rtTriangl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086" name="Text Box 14"/>
            <p:cNvSpPr txBox="1">
              <a:spLocks noChangeArrowheads="1"/>
            </p:cNvSpPr>
            <p:nvPr/>
          </p:nvSpPr>
          <p:spPr bwMode="auto">
            <a:xfrm rot="16200000">
              <a:off x="-396" y="1820"/>
              <a:ext cx="197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WinInnwa" charset="0"/>
                </a:rPr>
                <a:t>ydnwådusrf; (5)</a:t>
              </a:r>
              <a:endParaRPr lang="en-US" sz="1400">
                <a:latin typeface="WinInnwa" charset="0"/>
              </a:endParaRPr>
            </a:p>
          </p:txBody>
        </p:sp>
        <p:sp>
          <p:nvSpPr>
            <p:cNvPr id="1155087" name="Text Box 15"/>
            <p:cNvSpPr txBox="1">
              <a:spLocks noChangeArrowheads="1"/>
            </p:cNvSpPr>
            <p:nvPr/>
          </p:nvSpPr>
          <p:spPr bwMode="auto">
            <a:xfrm>
              <a:off x="2430" y="4079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LC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55088" name="Group 16"/>
            <p:cNvGrpSpPr>
              <a:grpSpLocks/>
            </p:cNvGrpSpPr>
            <p:nvPr/>
          </p:nvGrpSpPr>
          <p:grpSpPr bwMode="auto">
            <a:xfrm>
              <a:off x="2239" y="459"/>
              <a:ext cx="499" cy="622"/>
              <a:chOff x="2239" y="459"/>
              <a:chExt cx="499" cy="622"/>
            </a:xfrm>
          </p:grpSpPr>
          <p:sp>
            <p:nvSpPr>
              <p:cNvPr id="1155089" name="Text Box 17"/>
              <p:cNvSpPr txBox="1">
                <a:spLocks noChangeArrowheads="1"/>
              </p:cNvSpPr>
              <p:nvPr/>
            </p:nvSpPr>
            <p:spPr bwMode="auto">
              <a:xfrm>
                <a:off x="2271" y="500"/>
                <a:ext cx="467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53882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i="1">
                    <a:latin typeface="WinInnwa" charset="0"/>
                  </a:rPr>
                  <a:t>AC</a:t>
                </a:r>
                <a:endParaRPr lang="en-US" sz="2000" b="1" i="1">
                  <a:solidFill>
                    <a:srgbClr val="00DFCA"/>
                  </a:solidFill>
                  <a:latin typeface="WinInnwa" charset="0"/>
                </a:endParaRPr>
              </a:p>
            </p:txBody>
          </p:sp>
          <p:grpSp>
            <p:nvGrpSpPr>
              <p:cNvPr id="1155090" name="Group 18"/>
              <p:cNvGrpSpPr>
                <a:grpSpLocks/>
              </p:cNvGrpSpPr>
              <p:nvPr/>
            </p:nvGrpSpPr>
            <p:grpSpPr bwMode="auto">
              <a:xfrm>
                <a:off x="2239" y="459"/>
                <a:ext cx="465" cy="622"/>
                <a:chOff x="267" y="711"/>
                <a:chExt cx="3767" cy="4122"/>
              </a:xfrm>
            </p:grpSpPr>
            <p:grpSp>
              <p:nvGrpSpPr>
                <p:cNvPr id="1155091" name="Group 19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872"/>
                  <a:chOff x="2707" y="548"/>
                  <a:chExt cx="2950" cy="2872"/>
                </a:xfrm>
              </p:grpSpPr>
              <p:grpSp>
                <p:nvGrpSpPr>
                  <p:cNvPr id="115509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817" y="1046"/>
                    <a:ext cx="1468" cy="2374"/>
                    <a:chOff x="1215" y="2316"/>
                    <a:chExt cx="1468" cy="2374"/>
                  </a:xfrm>
                </p:grpSpPr>
                <p:sp>
                  <p:nvSpPr>
                    <p:cNvPr id="1155093" name="Freeform 21" descr="Cork"/>
                    <p:cNvSpPr>
                      <a:spLocks/>
                    </p:cNvSpPr>
                    <p:nvPr/>
                  </p:nvSpPr>
                  <p:spPr bwMode="auto">
                    <a:xfrm>
                      <a:off x="1246" y="2316"/>
                      <a:ext cx="1437" cy="2184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blipFill dpi="0" rotWithShape="0">
                            <a:blip r:embed="rId5"/>
                            <a:srcRect/>
                            <a:tile tx="0" ty="0" sx="100000" sy="100000" flip="none" algn="tl"/>
                          </a:blipFill>
                        </a14:hiddenFill>
                      </a:ex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39458" tIns="68505" rIns="139458" bIns="68505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5094" name="Freeform 22" descr="Cork"/>
                    <p:cNvSpPr>
                      <a:spLocks/>
                    </p:cNvSpPr>
                    <p:nvPr/>
                  </p:nvSpPr>
                  <p:spPr bwMode="auto">
                    <a:xfrm>
                      <a:off x="1215" y="2506"/>
                      <a:ext cx="1437" cy="2184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blipFill dpi="0" rotWithShape="0">
                            <a:blip r:embed="rId5"/>
                            <a:srcRect/>
                            <a:tile tx="0" ty="0" sx="100000" sy="100000" flip="none" algn="tl"/>
                          </a:blipFill>
                        </a14:hiddenFill>
                      </a:ex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39458" tIns="68505" rIns="139458" bIns="68505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5095" name="Picture 23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1155096" name="Freeform 24"/>
                <p:cNvSpPr>
                  <a:spLocks/>
                </p:cNvSpPr>
                <p:nvPr/>
              </p:nvSpPr>
              <p:spPr bwMode="auto">
                <a:xfrm>
                  <a:off x="267" y="2649"/>
                  <a:ext cx="1437" cy="2184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5097" name="Freeform 25"/>
                <p:cNvSpPr>
                  <a:spLocks/>
                </p:cNvSpPr>
                <p:nvPr/>
              </p:nvSpPr>
              <p:spPr bwMode="auto">
                <a:xfrm>
                  <a:off x="307" y="2647"/>
                  <a:ext cx="1437" cy="2182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5098" name="Freeform 26"/>
                <p:cNvSpPr>
                  <a:spLocks/>
                </p:cNvSpPr>
                <p:nvPr/>
              </p:nvSpPr>
              <p:spPr bwMode="auto">
                <a:xfrm>
                  <a:off x="1725" y="2583"/>
                  <a:ext cx="1438" cy="2183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5099" name="Freeform 27"/>
                <p:cNvSpPr>
                  <a:spLocks/>
                </p:cNvSpPr>
                <p:nvPr/>
              </p:nvSpPr>
              <p:spPr bwMode="auto">
                <a:xfrm>
                  <a:off x="375" y="1020"/>
                  <a:ext cx="1438" cy="2184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5100" name="Freeform 28"/>
                <p:cNvSpPr>
                  <a:spLocks/>
                </p:cNvSpPr>
                <p:nvPr/>
              </p:nvSpPr>
              <p:spPr bwMode="auto">
                <a:xfrm>
                  <a:off x="2150" y="1007"/>
                  <a:ext cx="1437" cy="2184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5101" name="Group 29"/>
            <p:cNvGrpSpPr>
              <a:grpSpLocks/>
            </p:cNvGrpSpPr>
            <p:nvPr/>
          </p:nvGrpSpPr>
          <p:grpSpPr bwMode="auto">
            <a:xfrm>
              <a:off x="2405" y="4034"/>
              <a:ext cx="465" cy="622"/>
              <a:chOff x="267" y="711"/>
              <a:chExt cx="3767" cy="4122"/>
            </a:xfrm>
          </p:grpSpPr>
          <p:grpSp>
            <p:nvGrpSpPr>
              <p:cNvPr id="1155102" name="Group 30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1155103" name="Group 31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1155104" name="Freeform 32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5105" name="Freeform 33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55106" name="Picture 34"/>
                <p:cNvPicPr>
                  <a:picLocks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55107" name="Freeform 35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5108" name="Freeform 36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5109" name="Freeform 37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5110" name="Freeform 38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5111" name="Freeform 39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55112" name="Rectangle 40"/>
            <p:cNvSpPr>
              <a:spLocks noChangeArrowheads="1"/>
            </p:cNvSpPr>
            <p:nvPr/>
          </p:nvSpPr>
          <p:spPr bwMode="auto">
            <a:xfrm>
              <a:off x="1231" y="1351"/>
              <a:ext cx="576" cy="11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13" name="Rectangle 41"/>
            <p:cNvSpPr>
              <a:spLocks noChangeArrowheads="1"/>
            </p:cNvSpPr>
            <p:nvPr/>
          </p:nvSpPr>
          <p:spPr bwMode="auto">
            <a:xfrm>
              <a:off x="2011" y="1329"/>
              <a:ext cx="837" cy="15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14" name="AutoShape 42"/>
            <p:cNvSpPr>
              <a:spLocks noChangeArrowheads="1"/>
            </p:cNvSpPr>
            <p:nvPr/>
          </p:nvSpPr>
          <p:spPr bwMode="auto">
            <a:xfrm rot="2684768">
              <a:off x="1124" y="1204"/>
              <a:ext cx="372" cy="379"/>
            </a:xfrm>
            <a:prstGeom prst="rtTriangl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15" name="Line 43"/>
            <p:cNvSpPr>
              <a:spLocks noChangeShapeType="1"/>
            </p:cNvSpPr>
            <p:nvPr/>
          </p:nvSpPr>
          <p:spPr bwMode="auto">
            <a:xfrm>
              <a:off x="1268" y="1332"/>
              <a:ext cx="2081" cy="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16" name="Rectangle 44"/>
            <p:cNvSpPr>
              <a:spLocks noChangeArrowheads="1"/>
            </p:cNvSpPr>
            <p:nvPr/>
          </p:nvSpPr>
          <p:spPr bwMode="auto">
            <a:xfrm>
              <a:off x="2852" y="1351"/>
              <a:ext cx="501" cy="13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17" name="Line 45"/>
            <p:cNvSpPr>
              <a:spLocks noChangeShapeType="1"/>
            </p:cNvSpPr>
            <p:nvPr/>
          </p:nvSpPr>
          <p:spPr bwMode="auto">
            <a:xfrm>
              <a:off x="1287" y="1465"/>
              <a:ext cx="2062" cy="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5118" name="Rectangle 46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155120" name="Text Box 48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155121" name="Text Box 49"/>
          <p:cNvSpPr txBox="1">
            <a:spLocks noChangeArrowheads="1"/>
          </p:cNvSpPr>
          <p:nvPr/>
        </p:nvSpPr>
        <p:spPr bwMode="auto">
          <a:xfrm>
            <a:off x="9350376" y="72659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600" b="1">
              <a:latin typeface="WinInnwa" charset="0"/>
            </a:endParaRPr>
          </a:p>
        </p:txBody>
      </p:sp>
      <p:sp>
        <p:nvSpPr>
          <p:cNvPr id="1155140" name="Text Box 68"/>
          <p:cNvSpPr txBox="1">
            <a:spLocks noChangeArrowheads="1"/>
          </p:cNvSpPr>
          <p:nvPr/>
        </p:nvSpPr>
        <p:spPr bwMode="auto">
          <a:xfrm>
            <a:off x="6138864" y="145287"/>
            <a:ext cx="3330575" cy="338077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REFER STUDY HELP #19</a:t>
            </a:r>
          </a:p>
        </p:txBody>
      </p:sp>
      <p:sp>
        <p:nvSpPr>
          <p:cNvPr id="1155141" name="Text Box 6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1155142" name="Text Box 70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12</a:t>
            </a:r>
          </a:p>
        </p:txBody>
      </p:sp>
      <p:sp>
        <p:nvSpPr>
          <p:cNvPr id="1155129" name="Rectangle 57"/>
          <p:cNvSpPr>
            <a:spLocks noChangeArrowheads="1"/>
          </p:cNvSpPr>
          <p:nvPr/>
        </p:nvSpPr>
        <p:spPr bwMode="auto">
          <a:xfrm>
            <a:off x="5081589" y="669926"/>
            <a:ext cx="1577975" cy="62071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30" name="Rectangle 58"/>
          <p:cNvSpPr>
            <a:spLocks noChangeArrowheads="1"/>
          </p:cNvSpPr>
          <p:nvPr/>
        </p:nvSpPr>
        <p:spPr bwMode="auto">
          <a:xfrm>
            <a:off x="7735889" y="631825"/>
            <a:ext cx="2019300" cy="62214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31" name="Rectangle 59"/>
          <p:cNvSpPr>
            <a:spLocks noChangeArrowheads="1"/>
          </p:cNvSpPr>
          <p:nvPr/>
        </p:nvSpPr>
        <p:spPr bwMode="auto">
          <a:xfrm>
            <a:off x="5995988" y="652464"/>
            <a:ext cx="2165350" cy="7366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32" name="Rectangle 60"/>
          <p:cNvSpPr>
            <a:spLocks noChangeArrowheads="1"/>
          </p:cNvSpPr>
          <p:nvPr/>
        </p:nvSpPr>
        <p:spPr bwMode="auto">
          <a:xfrm>
            <a:off x="6161088" y="3105150"/>
            <a:ext cx="2165350" cy="3733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35" name="Rectangle 63"/>
          <p:cNvSpPr>
            <a:spLocks noChangeArrowheads="1"/>
          </p:cNvSpPr>
          <p:nvPr/>
        </p:nvSpPr>
        <p:spPr bwMode="auto">
          <a:xfrm>
            <a:off x="431801" y="238126"/>
            <a:ext cx="4359275" cy="72056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55145" name="Group 73"/>
          <p:cNvGrpSpPr>
            <a:grpSpLocks/>
          </p:cNvGrpSpPr>
          <p:nvPr/>
        </p:nvGrpSpPr>
        <p:grpSpPr bwMode="auto">
          <a:xfrm>
            <a:off x="412751" y="246064"/>
            <a:ext cx="7319963" cy="7215186"/>
            <a:chOff x="260" y="155"/>
            <a:chExt cx="4611" cy="4545"/>
          </a:xfrm>
        </p:grpSpPr>
        <p:sp>
          <p:nvSpPr>
            <p:cNvPr id="1155137" name="Line 65"/>
            <p:cNvSpPr>
              <a:spLocks noChangeShapeType="1"/>
            </p:cNvSpPr>
            <p:nvPr/>
          </p:nvSpPr>
          <p:spPr bwMode="auto">
            <a:xfrm flipV="1">
              <a:off x="3018" y="1911"/>
              <a:ext cx="1853" cy="276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38" name="Line 66"/>
            <p:cNvSpPr>
              <a:spLocks noChangeShapeType="1"/>
            </p:cNvSpPr>
            <p:nvPr/>
          </p:nvSpPr>
          <p:spPr bwMode="auto">
            <a:xfrm>
              <a:off x="307" y="174"/>
              <a:ext cx="3859" cy="66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39" name="Line 67"/>
            <p:cNvSpPr>
              <a:spLocks noChangeShapeType="1"/>
            </p:cNvSpPr>
            <p:nvPr/>
          </p:nvSpPr>
          <p:spPr bwMode="auto">
            <a:xfrm flipV="1">
              <a:off x="260" y="1914"/>
              <a:ext cx="3891" cy="278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36" name="Line 64"/>
            <p:cNvSpPr>
              <a:spLocks noChangeShapeType="1"/>
            </p:cNvSpPr>
            <p:nvPr/>
          </p:nvSpPr>
          <p:spPr bwMode="auto">
            <a:xfrm>
              <a:off x="3006" y="155"/>
              <a:ext cx="1864" cy="7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5133" name="Rectangle 61"/>
          <p:cNvSpPr>
            <a:spLocks noChangeArrowheads="1"/>
          </p:cNvSpPr>
          <p:nvPr/>
        </p:nvSpPr>
        <p:spPr bwMode="auto">
          <a:xfrm>
            <a:off x="6594475" y="1352551"/>
            <a:ext cx="1163638" cy="17938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55147" name="Text Box 75"/>
          <p:cNvSpPr txBox="1">
            <a:spLocks noChangeArrowheads="1"/>
          </p:cNvSpPr>
          <p:nvPr/>
        </p:nvSpPr>
        <p:spPr bwMode="auto">
          <a:xfrm>
            <a:off x="1562102" y="827087"/>
            <a:ext cx="1984375" cy="4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>
                <a:latin typeface="WinInnwa" charset="0"/>
              </a:rPr>
              <a:t>urÇmOD;usrf;</a:t>
            </a:r>
            <a:endParaRPr lang="my-MM">
              <a:latin typeface="WinInnwa" charset="0"/>
            </a:endParaRPr>
          </a:p>
        </p:txBody>
      </p:sp>
      <p:sp>
        <p:nvSpPr>
          <p:cNvPr id="1155148" name="Text Box 76"/>
          <p:cNvSpPr txBox="1">
            <a:spLocks noChangeArrowheads="1"/>
          </p:cNvSpPr>
          <p:nvPr/>
        </p:nvSpPr>
        <p:spPr bwMode="auto">
          <a:xfrm>
            <a:off x="1647826" y="4627563"/>
            <a:ext cx="2303463" cy="4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>
                <a:latin typeface="WinInnwa" charset="0"/>
              </a:rPr>
              <a:t>xGufajrmuf&amp;musrf;</a:t>
            </a:r>
            <a:endParaRPr lang="my-MM">
              <a:latin typeface="WinInnwa" charset="0"/>
            </a:endParaRPr>
          </a:p>
        </p:txBody>
      </p:sp>
      <p:sp>
        <p:nvSpPr>
          <p:cNvPr id="1155149" name="Text Box 77"/>
          <p:cNvSpPr txBox="1">
            <a:spLocks noChangeArrowheads="1"/>
          </p:cNvSpPr>
          <p:nvPr/>
        </p:nvSpPr>
        <p:spPr bwMode="auto">
          <a:xfrm>
            <a:off x="1752600" y="5283200"/>
            <a:ext cx="2173288" cy="4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>
                <a:latin typeface="WinInnwa" charset="0"/>
              </a:rPr>
              <a:t>0wfjyK&amp;musrf;</a:t>
            </a:r>
            <a:endParaRPr lang="my-MM">
              <a:latin typeface="WinInnwa" charset="0"/>
            </a:endParaRPr>
          </a:p>
        </p:txBody>
      </p:sp>
      <p:sp>
        <p:nvSpPr>
          <p:cNvPr id="1155150" name="Text Box 78"/>
          <p:cNvSpPr txBox="1">
            <a:spLocks noChangeArrowheads="1"/>
          </p:cNvSpPr>
          <p:nvPr/>
        </p:nvSpPr>
        <p:spPr bwMode="auto">
          <a:xfrm>
            <a:off x="1838325" y="5949950"/>
            <a:ext cx="2273300" cy="4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>
                <a:latin typeface="WinInnwa" charset="0"/>
              </a:rPr>
              <a:t>awmvnf&amp;musrf;</a:t>
            </a:r>
            <a:endParaRPr lang="my-MM">
              <a:latin typeface="WinInnwa" charset="0"/>
            </a:endParaRPr>
          </a:p>
        </p:txBody>
      </p:sp>
      <p:sp>
        <p:nvSpPr>
          <p:cNvPr id="1155151" name="Text Box 79"/>
          <p:cNvSpPr txBox="1">
            <a:spLocks noChangeArrowheads="1"/>
          </p:cNvSpPr>
          <p:nvPr/>
        </p:nvSpPr>
        <p:spPr bwMode="auto">
          <a:xfrm>
            <a:off x="1897063" y="6500812"/>
            <a:ext cx="1939925" cy="4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/>
            <a:r>
              <a:rPr lang="en-US">
                <a:latin typeface="WinInnwa" charset="0"/>
              </a:rPr>
              <a:t>w&amp;m;a[m&amp;musrf;</a:t>
            </a:r>
            <a:endParaRPr lang="my-MM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5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5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140" grpId="0" animBg="1" autoUpdateAnimBg="0"/>
      <p:bldP spid="11551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14176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6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6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7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7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7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77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774" name="Text Box 14"/>
          <p:cNvSpPr txBox="1">
            <a:spLocks noChangeArrowheads="1"/>
          </p:cNvSpPr>
          <p:nvPr/>
        </p:nvSpPr>
        <p:spPr bwMode="auto">
          <a:xfrm rot="-5400000">
            <a:off x="-659606" y="2921398"/>
            <a:ext cx="31289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ydnwådusrf; (5)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latin typeface="WinInnwa" charset="0"/>
            </a:endParaRPr>
          </a:p>
        </p:txBody>
      </p:sp>
      <p:sp>
        <p:nvSpPr>
          <p:cNvPr id="1141775" name="Text Box 15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141776" name="Group 16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1141777" name="Text Box 17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41778" name="Group 18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1141779" name="Group 19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1141780" name="Group 20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1141781" name="Freeform 21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1782" name="Freeform 22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41783" name="Picture 23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41784" name="Freeform 24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1785" name="Freeform 25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1786" name="Freeform 26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1787" name="Freeform 27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1788" name="Freeform 28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41789" name="Group 29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1141790" name="Group 30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1141791" name="Group 31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1141792" name="Freeform 32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1793" name="Freeform 33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141794" name="Picture 34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41795" name="Freeform 35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141796" name="Freeform 36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141797" name="Freeform 37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141798" name="Freeform 38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141799" name="Freeform 39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141800" name="Rectangle 40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41801" name="Picture 4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1802" name="Rectangle 42"/>
          <p:cNvSpPr>
            <a:spLocks noChangeArrowheads="1"/>
          </p:cNvSpPr>
          <p:nvPr/>
        </p:nvSpPr>
        <p:spPr bwMode="auto">
          <a:xfrm>
            <a:off x="4992689" y="1003301"/>
            <a:ext cx="4692650" cy="67691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03" name="Rectangle 43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106988" y="2551114"/>
            <a:ext cx="4572000" cy="30224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“”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ydnmwådusrf;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>
                <a:solidFill>
                  <a:srgbClr val="FFEA18"/>
                </a:solidFill>
                <a:latin typeface="WinInnwa" charset="0"/>
              </a:rPr>
              <a:t>5 tkyf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>
                <a:solidFill>
                  <a:srgbClr val="FFEA18"/>
                </a:solidFill>
                <a:latin typeface="WinInnwa" charset="0"/>
              </a:rPr>
              <a:t>(odkY)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3600" b="1">
                <a:solidFill>
                  <a:srgbClr val="FFEA18"/>
                </a:solidFill>
                <a:latin typeface="WinInnwa" charset="0"/>
              </a:rPr>
              <a:t>wl&amp;usrf;</a:t>
            </a:r>
            <a:endParaRPr lang="en-US" sz="3600" b="1" u="sng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1141806" name="Rectangle 46"/>
          <p:cNvSpPr>
            <a:spLocks noChangeArrowheads="1"/>
          </p:cNvSpPr>
          <p:nvPr/>
        </p:nvSpPr>
        <p:spPr bwMode="auto">
          <a:xfrm>
            <a:off x="1954213" y="2144713"/>
            <a:ext cx="914400" cy="1809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07" name="Rectangle 47"/>
          <p:cNvSpPr>
            <a:spLocks noChangeArrowheads="1"/>
          </p:cNvSpPr>
          <p:nvPr/>
        </p:nvSpPr>
        <p:spPr bwMode="auto">
          <a:xfrm>
            <a:off x="3192464" y="2109787"/>
            <a:ext cx="1328737" cy="2460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08" name="AutoShape 48"/>
          <p:cNvSpPr>
            <a:spLocks noChangeArrowheads="1"/>
          </p:cNvSpPr>
          <p:nvPr/>
        </p:nvSpPr>
        <p:spPr bwMode="auto">
          <a:xfrm rot="2684768">
            <a:off x="1784350" y="1911351"/>
            <a:ext cx="590550" cy="601663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09" name="Oval 49"/>
          <p:cNvSpPr>
            <a:spLocks noChangeArrowheads="1"/>
          </p:cNvSpPr>
          <p:nvPr/>
        </p:nvSpPr>
        <p:spPr bwMode="auto">
          <a:xfrm>
            <a:off x="328615" y="1228725"/>
            <a:ext cx="1208087" cy="4198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10" name="Oval 50"/>
          <p:cNvSpPr>
            <a:spLocks noChangeArrowheads="1"/>
          </p:cNvSpPr>
          <p:nvPr/>
        </p:nvSpPr>
        <p:spPr bwMode="auto">
          <a:xfrm>
            <a:off x="1106488" y="1601787"/>
            <a:ext cx="4595812" cy="1130301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11" name="Line 51"/>
          <p:cNvSpPr>
            <a:spLocks noChangeShapeType="1"/>
          </p:cNvSpPr>
          <p:nvPr/>
        </p:nvSpPr>
        <p:spPr bwMode="auto">
          <a:xfrm>
            <a:off x="2012950" y="2114551"/>
            <a:ext cx="3303588" cy="1588"/>
          </a:xfrm>
          <a:prstGeom prst="line">
            <a:avLst/>
          </a:prstGeom>
          <a:noFill/>
          <a:ln w="587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12" name="Rectangle 52"/>
          <p:cNvSpPr>
            <a:spLocks noChangeArrowheads="1"/>
          </p:cNvSpPr>
          <p:nvPr/>
        </p:nvSpPr>
        <p:spPr bwMode="auto">
          <a:xfrm>
            <a:off x="4527550" y="2144714"/>
            <a:ext cx="795339" cy="2111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13" name="Line 53"/>
          <p:cNvSpPr>
            <a:spLocks noChangeShapeType="1"/>
          </p:cNvSpPr>
          <p:nvPr/>
        </p:nvSpPr>
        <p:spPr bwMode="auto">
          <a:xfrm>
            <a:off x="2043114" y="2325688"/>
            <a:ext cx="3273425" cy="1587"/>
          </a:xfrm>
          <a:prstGeom prst="line">
            <a:avLst/>
          </a:prstGeom>
          <a:noFill/>
          <a:ln w="587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14" name="Text Box 5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1141815" name="Picture 5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1816" name="Text Box 56"/>
          <p:cNvSpPr txBox="1">
            <a:spLocks noChangeArrowheads="1"/>
          </p:cNvSpPr>
          <p:nvPr/>
        </p:nvSpPr>
        <p:spPr bwMode="auto">
          <a:xfrm>
            <a:off x="9107243" y="743657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1141817" name="Text Box 57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13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4" y="6099176"/>
            <a:ext cx="4216400" cy="965941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usrf;pmumvcefYrSef;aNc?tNA[H rwdkifrSD bDpD 1400.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64164" y="6056314"/>
            <a:ext cx="4208463" cy="102393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486526" y="922339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</a:t>
            </a:r>
          </a:p>
        </p:txBody>
      </p:sp>
      <p:sp>
        <p:nvSpPr>
          <p:cNvPr id="1141822" name="Text Box 62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41823" name="Line 63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24" name="Line 64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25" name="Line 65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1826" name="Line 66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809" grpId="0" animBg="1"/>
      <p:bldP spid="11418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25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3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34" name="Text Box 14"/>
          <p:cNvSpPr txBox="1">
            <a:spLocks noChangeArrowheads="1"/>
          </p:cNvSpPr>
          <p:nvPr/>
        </p:nvSpPr>
        <p:spPr bwMode="auto">
          <a:xfrm rot="-5400000">
            <a:off x="-628648" y="2897188"/>
            <a:ext cx="3128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ydnwådusrf; (5)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latin typeface="WinInnwa" charset="0"/>
            </a:endParaRPr>
          </a:p>
        </p:txBody>
      </p:sp>
      <p:sp>
        <p:nvSpPr>
          <p:cNvPr id="79874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79874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79874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79874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79874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74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9874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874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75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875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79875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79875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79875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875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9875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876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79876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79876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9876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7" name="Rectangle 47"/>
          <p:cNvSpPr>
            <a:spLocks noChangeArrowheads="1"/>
          </p:cNvSpPr>
          <p:nvPr/>
        </p:nvSpPr>
        <p:spPr bwMode="auto">
          <a:xfrm>
            <a:off x="5008563" y="433389"/>
            <a:ext cx="4692650" cy="68294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6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3" name="Oval 53"/>
          <p:cNvSpPr>
            <a:spLocks noChangeArrowheads="1"/>
          </p:cNvSpPr>
          <p:nvPr/>
        </p:nvSpPr>
        <p:spPr bwMode="auto">
          <a:xfrm>
            <a:off x="6094414" y="5051426"/>
            <a:ext cx="2270125" cy="9175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3963989" y="2033589"/>
            <a:ext cx="4862512" cy="40495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ydnmwådusrf;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5 tkyf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(odkY)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wl&amp;usrf;</a:t>
            </a:r>
            <a:endParaRPr lang="en-US" sz="4300" b="1" u="sng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798776" name="Text Box 56"/>
          <p:cNvSpPr txBox="1">
            <a:spLocks noChangeArrowheads="1"/>
          </p:cNvSpPr>
          <p:nvPr/>
        </p:nvSpPr>
        <p:spPr bwMode="auto">
          <a:xfrm>
            <a:off x="6989763" y="5219701"/>
            <a:ext cx="557212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EA18"/>
                </a:solidFill>
                <a:latin typeface="WinInnwa" charset="0"/>
              </a:rPr>
              <a:t>odkY</a:t>
            </a:r>
          </a:p>
        </p:txBody>
      </p:sp>
      <p:sp>
        <p:nvSpPr>
          <p:cNvPr id="798779" name="Text Box 5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798780" name="Picture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1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14</a:t>
            </a:r>
          </a:p>
        </p:txBody>
      </p:sp>
      <p:sp>
        <p:nvSpPr>
          <p:cNvPr id="798786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7" name="Rectangle 6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88" name="Oval 68"/>
          <p:cNvSpPr>
            <a:spLocks noChangeArrowheads="1"/>
          </p:cNvSpPr>
          <p:nvPr/>
        </p:nvSpPr>
        <p:spPr bwMode="auto">
          <a:xfrm>
            <a:off x="358775" y="1654177"/>
            <a:ext cx="1208088" cy="3133724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89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r>
              <a:rPr lang="en-US" sz="1800">
                <a:latin typeface="WinInnwa" charset="0"/>
              </a:rPr>
              <a:t> </a:t>
            </a: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                  </a:t>
            </a:r>
          </a:p>
        </p:txBody>
      </p:sp>
      <p:sp>
        <p:nvSpPr>
          <p:cNvPr id="798790" name="Text Box 70"/>
          <p:cNvSpPr txBox="1">
            <a:spLocks noChangeArrowheads="1"/>
          </p:cNvSpPr>
          <p:nvPr/>
        </p:nvSpPr>
        <p:spPr bwMode="auto">
          <a:xfrm>
            <a:off x="5357813" y="6251576"/>
            <a:ext cx="3956050" cy="86129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usrf;pmumvcefYrSef;aNc?tNA[H rwdkifrSD bDpD 1400</a:t>
            </a:r>
            <a:endParaRPr lang="en-US" sz="20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98791" name="AutoShape 71"/>
          <p:cNvSpPr>
            <a:spLocks noChangeArrowheads="1"/>
          </p:cNvSpPr>
          <p:nvPr/>
        </p:nvSpPr>
        <p:spPr bwMode="auto">
          <a:xfrm>
            <a:off x="5364164" y="6253164"/>
            <a:ext cx="4010025" cy="9048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98792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3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4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798795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800771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772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773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779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780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781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0782" name="Text Box 14"/>
          <p:cNvSpPr txBox="1">
            <a:spLocks noChangeArrowheads="1"/>
          </p:cNvSpPr>
          <p:nvPr/>
        </p:nvSpPr>
        <p:spPr bwMode="auto">
          <a:xfrm rot="-5400000">
            <a:off x="-628650" y="2911476"/>
            <a:ext cx="312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ydnwådusrf; (5)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latin typeface="WinInnwa" charset="0"/>
            </a:endParaRPr>
          </a:p>
        </p:txBody>
      </p:sp>
      <p:sp>
        <p:nvSpPr>
          <p:cNvPr id="800788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800789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800790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00791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800792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00793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00794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795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00796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00797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0798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0799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0800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0801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0802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800803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800804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800805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0806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800807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00808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0809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0810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0811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0812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800813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0814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815" name="Rectangle 47"/>
          <p:cNvSpPr>
            <a:spLocks noChangeArrowheads="1"/>
          </p:cNvSpPr>
          <p:nvPr/>
        </p:nvSpPr>
        <p:spPr bwMode="auto">
          <a:xfrm>
            <a:off x="5008563" y="433388"/>
            <a:ext cx="4692650" cy="67992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0816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0821" name="Text Box 53"/>
          <p:cNvSpPr txBox="1">
            <a:spLocks noChangeArrowheads="1"/>
          </p:cNvSpPr>
          <p:nvPr/>
        </p:nvSpPr>
        <p:spPr bwMode="auto">
          <a:xfrm>
            <a:off x="3995738" y="2428875"/>
            <a:ext cx="4572000" cy="30387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ydnmwådusrf;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5 tkkyf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EA18"/>
                </a:solidFill>
                <a:latin typeface="WinInnwa" charset="0"/>
              </a:rPr>
              <a:t>odkY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wl&amp;usrf;</a:t>
            </a:r>
            <a:r>
              <a:rPr lang="en-US" sz="4300">
                <a:latin typeface="WinInnwa" charset="0"/>
              </a:rPr>
              <a:t> </a:t>
            </a:r>
          </a:p>
        </p:txBody>
      </p:sp>
      <p:sp>
        <p:nvSpPr>
          <p:cNvPr id="800824" name="Text Box 5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00825" name="Oval 57"/>
          <p:cNvSpPr>
            <a:spLocks noChangeArrowheads="1"/>
          </p:cNvSpPr>
          <p:nvPr/>
        </p:nvSpPr>
        <p:spPr bwMode="auto">
          <a:xfrm>
            <a:off x="1370014" y="600076"/>
            <a:ext cx="3305176" cy="965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0826" name="Picture 5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827" name="Text Box 5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00828" name="Text Box 60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15</a:t>
            </a:r>
          </a:p>
        </p:txBody>
      </p:sp>
      <p:sp>
        <p:nvSpPr>
          <p:cNvPr id="800832" name="Rectangle 64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0833" name="Rectangle 65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0834" name="Rectangle 6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r>
              <a:rPr lang="en-US" sz="1800">
                <a:latin typeface="WinInnwa" charset="0"/>
              </a:rPr>
              <a:t> </a:t>
            </a: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                      </a:t>
            </a:r>
          </a:p>
        </p:txBody>
      </p:sp>
      <p:sp>
        <p:nvSpPr>
          <p:cNvPr id="800835" name="Text Box 67"/>
          <p:cNvSpPr txBox="1">
            <a:spLocks noChangeArrowheads="1"/>
          </p:cNvSpPr>
          <p:nvPr/>
        </p:nvSpPr>
        <p:spPr bwMode="auto">
          <a:xfrm>
            <a:off x="5387975" y="6237289"/>
            <a:ext cx="3956050" cy="86129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usrf;pmumvcefYrSef;aNc?tNA[H rwdkifrSD bDpD 1400</a:t>
            </a:r>
            <a:endParaRPr lang="en-US" sz="20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0836" name="AutoShape 68"/>
          <p:cNvSpPr>
            <a:spLocks noChangeArrowheads="1"/>
          </p:cNvSpPr>
          <p:nvPr/>
        </p:nvSpPr>
        <p:spPr bwMode="auto">
          <a:xfrm>
            <a:off x="5394326" y="6162675"/>
            <a:ext cx="4010025" cy="9032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0837" name="Line 69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838" name="Line 70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839" name="Line 71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840" name="Line 72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0849" name="Rectangle 81"/>
          <p:cNvSpPr>
            <a:spLocks noChangeArrowheads="1"/>
          </p:cNvSpPr>
          <p:nvPr/>
        </p:nvSpPr>
        <p:spPr bwMode="auto">
          <a:xfrm>
            <a:off x="1658938" y="781050"/>
            <a:ext cx="1938439" cy="6155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urÇmOD;usrf;</a:t>
            </a:r>
            <a:endParaRPr lang="en-US" sz="4000">
              <a:solidFill>
                <a:schemeClr val="hlink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8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802819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20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21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26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27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28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29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 rot="-5400000">
            <a:off x="-628648" y="2919413"/>
            <a:ext cx="3128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ydnwådusrf; (5)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latin typeface="WinInnwa" charset="0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802837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802838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02839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802840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02841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02842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2843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02844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02845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2846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2847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2848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2849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2850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802851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802852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802853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2854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802855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02856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2857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2858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2859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2860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802861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2862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863" name="Rectangle 47"/>
          <p:cNvSpPr>
            <a:spLocks noChangeArrowheads="1"/>
          </p:cNvSpPr>
          <p:nvPr/>
        </p:nvSpPr>
        <p:spPr bwMode="auto">
          <a:xfrm>
            <a:off x="5008563" y="544514"/>
            <a:ext cx="4692650" cy="67691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2864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2869" name="Text Box 53"/>
          <p:cNvSpPr txBox="1">
            <a:spLocks noChangeArrowheads="1"/>
          </p:cNvSpPr>
          <p:nvPr/>
        </p:nvSpPr>
        <p:spPr bwMode="auto">
          <a:xfrm>
            <a:off x="4010025" y="2270126"/>
            <a:ext cx="4572000" cy="31434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ydnmwådusrf;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5 tkkyf</a:t>
            </a:r>
          </a:p>
          <a:p>
            <a:r>
              <a:rPr lang="en-US" b="1">
                <a:solidFill>
                  <a:srgbClr val="FFEA18"/>
                </a:solidFill>
                <a:latin typeface="WinInnwa" charset="0"/>
              </a:rPr>
              <a:t>odkY</a:t>
            </a:r>
            <a:endParaRPr lang="en-US" sz="43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wl&amp;usrf</a:t>
            </a:r>
            <a:r>
              <a:rPr lang="en-US" sz="1800" b="1">
                <a:solidFill>
                  <a:srgbClr val="FFEA18"/>
                </a:solidFill>
                <a:latin typeface="WinInnwa" charset="0"/>
              </a:rPr>
              <a:t>;</a:t>
            </a:r>
            <a:r>
              <a:rPr lang="en-US" sz="1800">
                <a:latin typeface="WinInnwa" charset="0"/>
              </a:rPr>
              <a:t> </a:t>
            </a:r>
          </a:p>
        </p:txBody>
      </p:sp>
      <p:sp>
        <p:nvSpPr>
          <p:cNvPr id="802872" name="Text Box 5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02873" name="Oval 57"/>
          <p:cNvSpPr>
            <a:spLocks noChangeArrowheads="1"/>
          </p:cNvSpPr>
          <p:nvPr/>
        </p:nvSpPr>
        <p:spPr bwMode="auto">
          <a:xfrm>
            <a:off x="1254126" y="4511675"/>
            <a:ext cx="3662363" cy="1041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2874" name="Picture 5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876" name="Text Box 60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02877" name="Text Box 61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16</a:t>
            </a:r>
          </a:p>
        </p:txBody>
      </p:sp>
      <p:sp>
        <p:nvSpPr>
          <p:cNvPr id="802881" name="Rectangle 65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2882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2883" name="Rectangle 67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r>
              <a:rPr lang="en-US" sz="1800">
                <a:latin typeface="WinInnwa" charset="0"/>
              </a:rPr>
              <a:t> </a:t>
            </a: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</a:t>
            </a:r>
          </a:p>
        </p:txBody>
      </p:sp>
      <p:sp>
        <p:nvSpPr>
          <p:cNvPr id="802884" name="Text Box 68"/>
          <p:cNvSpPr txBox="1">
            <a:spLocks noChangeArrowheads="1"/>
          </p:cNvSpPr>
          <p:nvPr/>
        </p:nvSpPr>
        <p:spPr bwMode="auto">
          <a:xfrm>
            <a:off x="5357813" y="6099175"/>
            <a:ext cx="3956050" cy="86129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usrf;pmumvcefYrSef;aNc?tNA[H rwdkifrSD bDpD 1400</a:t>
            </a:r>
            <a:endParaRPr lang="en-US" sz="20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2885" name="AutoShape 69"/>
          <p:cNvSpPr>
            <a:spLocks noChangeArrowheads="1"/>
          </p:cNvSpPr>
          <p:nvPr/>
        </p:nvSpPr>
        <p:spPr bwMode="auto">
          <a:xfrm>
            <a:off x="5394326" y="6054726"/>
            <a:ext cx="4010025" cy="93821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2886" name="Line 70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87" name="Line 71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88" name="Line 72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89" name="Line 73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2890" name="Rectangle 74"/>
          <p:cNvSpPr>
            <a:spLocks noChangeArrowheads="1"/>
          </p:cNvSpPr>
          <p:nvPr/>
        </p:nvSpPr>
        <p:spPr bwMode="auto">
          <a:xfrm>
            <a:off x="1439863" y="4637088"/>
            <a:ext cx="3036676" cy="6155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xGufaNrmuf&amp;musrf;</a:t>
            </a:r>
            <a:endParaRPr lang="en-US" sz="40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02893" name="Rectangle 77"/>
          <p:cNvSpPr>
            <a:spLocks noChangeArrowheads="1"/>
          </p:cNvSpPr>
          <p:nvPr/>
        </p:nvSpPr>
        <p:spPr bwMode="auto">
          <a:xfrm>
            <a:off x="1658938" y="781050"/>
            <a:ext cx="193843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urÇmOD;usrf;</a:t>
            </a:r>
            <a:endParaRPr lang="en-US" sz="4000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4000" b="1">
              <a:solidFill>
                <a:srgbClr val="000000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868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869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874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875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876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877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4878" name="Text Box 14"/>
          <p:cNvSpPr txBox="1">
            <a:spLocks noChangeArrowheads="1"/>
          </p:cNvSpPr>
          <p:nvPr/>
        </p:nvSpPr>
        <p:spPr bwMode="auto">
          <a:xfrm rot="-5400000">
            <a:off x="-659606" y="2945210"/>
            <a:ext cx="31289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ydnwådusrf; (5)</a:t>
            </a:r>
            <a:endParaRPr lang="en-US" sz="2800" b="1">
              <a:latin typeface="WinInnwa" charset="0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804885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804886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04887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804888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04889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04890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4891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04892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04893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4894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4895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4896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4897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4898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804899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804900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804901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4902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804903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04904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4905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4906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4907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4908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804909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4910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4911" name="Rectangle 47"/>
          <p:cNvSpPr>
            <a:spLocks noChangeArrowheads="1"/>
          </p:cNvSpPr>
          <p:nvPr/>
        </p:nvSpPr>
        <p:spPr bwMode="auto">
          <a:xfrm>
            <a:off x="4992689" y="401639"/>
            <a:ext cx="4692650" cy="67691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4912" name="Rectangle 48"/>
          <p:cNvSpPr>
            <a:spLocks noChangeArrowheads="1"/>
          </p:cNvSpPr>
          <p:nvPr/>
        </p:nvSpPr>
        <p:spPr bwMode="auto">
          <a:xfrm>
            <a:off x="5014913" y="447675"/>
            <a:ext cx="4694237" cy="6808788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4917" name="Text Box 53"/>
          <p:cNvSpPr txBox="1">
            <a:spLocks noChangeArrowheads="1"/>
          </p:cNvSpPr>
          <p:nvPr/>
        </p:nvSpPr>
        <p:spPr bwMode="auto">
          <a:xfrm>
            <a:off x="4006850" y="2238375"/>
            <a:ext cx="4572000" cy="40495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ydnmwådusrf;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5 tkkyf</a:t>
            </a:r>
          </a:p>
          <a:p>
            <a:r>
              <a:rPr lang="en-US" b="1">
                <a:solidFill>
                  <a:srgbClr val="FFEA18"/>
                </a:solidFill>
                <a:latin typeface="WinInnwa" charset="0"/>
              </a:rPr>
              <a:t>odkY</a:t>
            </a:r>
            <a:endParaRPr lang="en-US" sz="43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wl&amp;usrf;</a:t>
            </a:r>
            <a:r>
              <a:rPr lang="en-US" sz="1800">
                <a:latin typeface="WinInnwa" charset="0"/>
              </a:rPr>
              <a:t> </a:t>
            </a:r>
            <a:endParaRPr lang="en-US" sz="1800" b="1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04918" name="Text Box 54"/>
          <p:cNvSpPr txBox="1">
            <a:spLocks noChangeArrowheads="1"/>
          </p:cNvSpPr>
          <p:nvPr/>
        </p:nvSpPr>
        <p:spPr bwMode="auto">
          <a:xfrm>
            <a:off x="7470776" y="5005388"/>
            <a:ext cx="557213" cy="47760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WinInnwa" charset="0"/>
              </a:rPr>
              <a:t> 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04920" name="Text Box 5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04921" name="Oval 57"/>
          <p:cNvSpPr>
            <a:spLocks noChangeArrowheads="1"/>
          </p:cNvSpPr>
          <p:nvPr/>
        </p:nvSpPr>
        <p:spPr bwMode="auto">
          <a:xfrm>
            <a:off x="1247775" y="5184776"/>
            <a:ext cx="3305176" cy="7921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4923" name="Picture 5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4924" name="Rectangle 60"/>
          <p:cNvSpPr>
            <a:spLocks noChangeArrowheads="1"/>
          </p:cNvSpPr>
          <p:nvPr/>
        </p:nvSpPr>
        <p:spPr bwMode="auto">
          <a:xfrm>
            <a:off x="6727826" y="641350"/>
            <a:ext cx="2706688" cy="3231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my-MM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04925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04926" name="Text Box 62"/>
          <p:cNvSpPr txBox="1">
            <a:spLocks noChangeArrowheads="1"/>
          </p:cNvSpPr>
          <p:nvPr/>
        </p:nvSpPr>
        <p:spPr bwMode="auto">
          <a:xfrm>
            <a:off x="9029859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17</a:t>
            </a:r>
          </a:p>
        </p:txBody>
      </p:sp>
      <p:sp>
        <p:nvSpPr>
          <p:cNvPr id="804932" name="Rectangle 68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4933" name="Rectangle 69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4934" name="Rectangle 70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r>
              <a:rPr lang="en-US" sz="1800">
                <a:latin typeface="WinInnwa" charset="0"/>
              </a:rPr>
              <a:t> </a:t>
            </a: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</a:t>
            </a:r>
          </a:p>
        </p:txBody>
      </p:sp>
      <p:sp>
        <p:nvSpPr>
          <p:cNvPr id="804935" name="Text Box 71"/>
          <p:cNvSpPr txBox="1">
            <a:spLocks noChangeArrowheads="1"/>
          </p:cNvSpPr>
          <p:nvPr/>
        </p:nvSpPr>
        <p:spPr bwMode="auto">
          <a:xfrm>
            <a:off x="5357813" y="6099176"/>
            <a:ext cx="3956050" cy="143683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usrf;pmumvcefYrSef;aNc?tNA[H rwdkifrSD bDpD 1400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4936" name="AutoShape 72"/>
          <p:cNvSpPr>
            <a:spLocks noChangeArrowheads="1"/>
          </p:cNvSpPr>
          <p:nvPr/>
        </p:nvSpPr>
        <p:spPr bwMode="auto">
          <a:xfrm>
            <a:off x="5348290" y="6118225"/>
            <a:ext cx="4010025" cy="704849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4937" name="Line 73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938" name="Line 74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939" name="Line 75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940" name="Line 76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4941" name="Rectangle 77"/>
          <p:cNvSpPr>
            <a:spLocks noChangeArrowheads="1"/>
          </p:cNvSpPr>
          <p:nvPr/>
        </p:nvSpPr>
        <p:spPr bwMode="auto">
          <a:xfrm>
            <a:off x="2027238" y="4591051"/>
            <a:ext cx="18481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latin typeface="WinInnwa" charset="0"/>
              </a:rPr>
              <a:t>xGufaNrmuf</a:t>
            </a:r>
          </a:p>
        </p:txBody>
      </p:sp>
      <p:sp>
        <p:nvSpPr>
          <p:cNvPr id="804942" name="Rectangle 78"/>
          <p:cNvSpPr>
            <a:spLocks noChangeArrowheads="1"/>
          </p:cNvSpPr>
          <p:nvPr/>
        </p:nvSpPr>
        <p:spPr bwMode="auto">
          <a:xfrm>
            <a:off x="1820863" y="5229225"/>
            <a:ext cx="2172855" cy="6155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chemeClr val="hlink"/>
                </a:solidFill>
                <a:latin typeface="WinInnwa" charset="0"/>
              </a:rPr>
              <a:t>0wfNyK&amp;musrf;</a:t>
            </a:r>
          </a:p>
        </p:txBody>
      </p:sp>
      <p:sp>
        <p:nvSpPr>
          <p:cNvPr id="804944" name="Rectangle 80"/>
          <p:cNvSpPr>
            <a:spLocks noChangeArrowheads="1"/>
          </p:cNvSpPr>
          <p:nvPr/>
        </p:nvSpPr>
        <p:spPr bwMode="auto">
          <a:xfrm>
            <a:off x="1658938" y="781050"/>
            <a:ext cx="193843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urÇmOD;usrf;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9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16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17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22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23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24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25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6926" name="Text Box 14"/>
          <p:cNvSpPr txBox="1">
            <a:spLocks noChangeArrowheads="1"/>
          </p:cNvSpPr>
          <p:nvPr/>
        </p:nvSpPr>
        <p:spPr bwMode="auto">
          <a:xfrm rot="-5400000">
            <a:off x="-628648" y="2925763"/>
            <a:ext cx="3128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ydnwådusrf; (5)</a:t>
            </a:r>
          </a:p>
        </p:txBody>
      </p:sp>
      <p:sp>
        <p:nvSpPr>
          <p:cNvPr id="806932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806933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806934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06935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806936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06937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06938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6939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06940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06941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42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43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44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45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6946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806947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806948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806949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6950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806951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06952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6953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6954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6955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6956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806957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6958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6959" name="Rectangle 47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6960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6965" name="Text Box 53"/>
          <p:cNvSpPr txBox="1">
            <a:spLocks noChangeArrowheads="1"/>
          </p:cNvSpPr>
          <p:nvPr/>
        </p:nvSpPr>
        <p:spPr bwMode="auto">
          <a:xfrm>
            <a:off x="3867150" y="2252663"/>
            <a:ext cx="4572000" cy="40495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ydnmwådusrf;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5 tkkyf</a:t>
            </a:r>
          </a:p>
          <a:p>
            <a:r>
              <a:rPr lang="en-US" b="1">
                <a:solidFill>
                  <a:srgbClr val="FFEA18"/>
                </a:solidFill>
                <a:latin typeface="WinInnwa" charset="0"/>
              </a:rPr>
              <a:t>odkY</a:t>
            </a:r>
            <a:endParaRPr lang="en-US" sz="43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wl&amp;usrf;</a:t>
            </a:r>
            <a:r>
              <a:rPr lang="en-US" sz="1800">
                <a:latin typeface="WinInnwa" charset="0"/>
              </a:rPr>
              <a:t> </a:t>
            </a:r>
            <a:endParaRPr lang="en-US" sz="1800" b="1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06968" name="Text Box 5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06969" name="Oval 57"/>
          <p:cNvSpPr>
            <a:spLocks noChangeArrowheads="1"/>
          </p:cNvSpPr>
          <p:nvPr/>
        </p:nvSpPr>
        <p:spPr bwMode="auto">
          <a:xfrm>
            <a:off x="1254126" y="5795963"/>
            <a:ext cx="3351213" cy="9620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6970" name="Picture 5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6971" name="Rectangle 59"/>
          <p:cNvSpPr>
            <a:spLocks noChangeArrowheads="1"/>
          </p:cNvSpPr>
          <p:nvPr/>
        </p:nvSpPr>
        <p:spPr bwMode="auto">
          <a:xfrm>
            <a:off x="6727826" y="641350"/>
            <a:ext cx="2706688" cy="3231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my-MM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06972" name="Text Box 60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06973" name="Text Box 61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18</a:t>
            </a:r>
          </a:p>
        </p:txBody>
      </p:sp>
      <p:sp>
        <p:nvSpPr>
          <p:cNvPr id="806977" name="Rectangle 65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6978" name="Rectangle 6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6979" name="Rectangle 67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6980" name="Text Box 68"/>
          <p:cNvSpPr txBox="1">
            <a:spLocks noChangeArrowheads="1"/>
          </p:cNvSpPr>
          <p:nvPr/>
        </p:nvSpPr>
        <p:spPr bwMode="auto">
          <a:xfrm>
            <a:off x="5357813" y="6099176"/>
            <a:ext cx="3956050" cy="143683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usrf;pmumvcefYrSef;aNc? tmNA[H rwdkifrSD bDpD 1400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6981" name="AutoShape 69"/>
          <p:cNvSpPr>
            <a:spLocks noChangeArrowheads="1"/>
          </p:cNvSpPr>
          <p:nvPr/>
        </p:nvSpPr>
        <p:spPr bwMode="auto">
          <a:xfrm>
            <a:off x="5332415" y="5959475"/>
            <a:ext cx="4141787" cy="11255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6982" name="Line 70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83" name="Line 71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84" name="Line 72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85" name="Line 73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6986" name="Rectangle 74"/>
          <p:cNvSpPr>
            <a:spLocks noChangeArrowheads="1"/>
          </p:cNvSpPr>
          <p:nvPr/>
        </p:nvSpPr>
        <p:spPr bwMode="auto">
          <a:xfrm>
            <a:off x="2027238" y="4591049"/>
            <a:ext cx="184816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latin typeface="WinInnwa" charset="0"/>
              </a:rPr>
              <a:t>xGufaNrmuf</a:t>
            </a:r>
          </a:p>
          <a:p>
            <a:pPr algn="l"/>
            <a:endParaRPr lang="en-US" sz="4000">
              <a:latin typeface="WinInnwa" charset="0"/>
            </a:endParaRPr>
          </a:p>
        </p:txBody>
      </p:sp>
      <p:sp>
        <p:nvSpPr>
          <p:cNvPr id="806987" name="Rectangle 75"/>
          <p:cNvSpPr>
            <a:spLocks noChangeArrowheads="1"/>
          </p:cNvSpPr>
          <p:nvPr/>
        </p:nvSpPr>
        <p:spPr bwMode="auto">
          <a:xfrm>
            <a:off x="1820863" y="5229225"/>
            <a:ext cx="21728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chemeClr val="hlink"/>
                </a:solidFill>
                <a:latin typeface="WinInnwa" charset="0"/>
              </a:rPr>
              <a:t>0wfNyK&amp;musrf;</a:t>
            </a:r>
          </a:p>
        </p:txBody>
      </p:sp>
      <p:sp>
        <p:nvSpPr>
          <p:cNvPr id="806988" name="Rectangle 76"/>
          <p:cNvSpPr>
            <a:spLocks noChangeArrowheads="1"/>
          </p:cNvSpPr>
          <p:nvPr/>
        </p:nvSpPr>
        <p:spPr bwMode="auto">
          <a:xfrm>
            <a:off x="1408113" y="5856288"/>
            <a:ext cx="2734047" cy="6155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awmvnf&amp;musrf;</a:t>
            </a:r>
            <a:endParaRPr lang="en-US" sz="40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06989" name="Rectangle 77"/>
          <p:cNvSpPr>
            <a:spLocks noChangeArrowheads="1"/>
          </p:cNvSpPr>
          <p:nvPr/>
        </p:nvSpPr>
        <p:spPr bwMode="auto">
          <a:xfrm>
            <a:off x="1658938" y="781050"/>
            <a:ext cx="193843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urÇmOD;usrf;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8964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8970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8971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8972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8973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8974" name="Text Box 14"/>
          <p:cNvSpPr txBox="1">
            <a:spLocks noChangeArrowheads="1"/>
          </p:cNvSpPr>
          <p:nvPr/>
        </p:nvSpPr>
        <p:spPr bwMode="auto">
          <a:xfrm rot="-5400000">
            <a:off x="-628648" y="2925763"/>
            <a:ext cx="3128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ydnwådusrf; (5)</a:t>
            </a:r>
          </a:p>
        </p:txBody>
      </p:sp>
      <p:sp>
        <p:nvSpPr>
          <p:cNvPr id="808980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808981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808982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08983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808984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08985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08986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8987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08988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08989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8990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8991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8992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8993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8994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808995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808996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808997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8998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808999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09000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9001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9002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9003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09004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809005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9006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7" name="Rectangle 47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9008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9013" name="Text Box 53"/>
          <p:cNvSpPr txBox="1">
            <a:spLocks noChangeArrowheads="1"/>
          </p:cNvSpPr>
          <p:nvPr/>
        </p:nvSpPr>
        <p:spPr bwMode="auto">
          <a:xfrm>
            <a:off x="4038600" y="2066925"/>
            <a:ext cx="4572000" cy="40495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ydnmwådusrf;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5 tkkyf</a:t>
            </a:r>
          </a:p>
          <a:p>
            <a:r>
              <a:rPr lang="en-US" b="1">
                <a:solidFill>
                  <a:srgbClr val="FFEA18"/>
                </a:solidFill>
                <a:latin typeface="WinInnwa" charset="0"/>
              </a:rPr>
              <a:t>odkY</a:t>
            </a:r>
            <a:endParaRPr lang="en-US" sz="43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wl&amp;usrf</a:t>
            </a:r>
            <a:r>
              <a:rPr lang="en-US" sz="1800" b="1">
                <a:solidFill>
                  <a:srgbClr val="FFEA18"/>
                </a:solidFill>
                <a:latin typeface="WinInnwa" charset="0"/>
              </a:rPr>
              <a:t>;</a:t>
            </a:r>
            <a:r>
              <a:rPr lang="en-US" sz="1800">
                <a:latin typeface="WinInnwa" charset="0"/>
              </a:rPr>
              <a:t> </a:t>
            </a:r>
            <a:endParaRPr lang="en-US" sz="1800" b="1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09014" name="Text Box 54"/>
          <p:cNvSpPr txBox="1">
            <a:spLocks noChangeArrowheads="1"/>
          </p:cNvSpPr>
          <p:nvPr/>
        </p:nvSpPr>
        <p:spPr bwMode="auto">
          <a:xfrm>
            <a:off x="7500938" y="4773614"/>
            <a:ext cx="557212" cy="40783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  <a:endParaRPr lang="en-US" sz="20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09016" name="Text Box 5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09017" name="Oval 57"/>
          <p:cNvSpPr>
            <a:spLocks noChangeArrowheads="1"/>
          </p:cNvSpPr>
          <p:nvPr/>
        </p:nvSpPr>
        <p:spPr bwMode="auto">
          <a:xfrm>
            <a:off x="1254126" y="6411914"/>
            <a:ext cx="3305176" cy="792161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09018" name="Picture 5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9" name="Rectangle 59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09020" name="Text Box 60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09021" name="Text Box 61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19</a:t>
            </a:r>
          </a:p>
        </p:txBody>
      </p:sp>
      <p:sp>
        <p:nvSpPr>
          <p:cNvPr id="809025" name="Rectangle 65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9026" name="Rectangle 6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9027" name="Text Box 67"/>
          <p:cNvSpPr txBox="1">
            <a:spLocks noChangeArrowheads="1"/>
          </p:cNvSpPr>
          <p:nvPr/>
        </p:nvSpPr>
        <p:spPr bwMode="auto">
          <a:xfrm>
            <a:off x="5357813" y="6099176"/>
            <a:ext cx="3956050" cy="143683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usrf;pmumvcefYrSef;aNc?tNA[H rwdkifrSD bDpD 1400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09028" name="AutoShape 68"/>
          <p:cNvSpPr>
            <a:spLocks noChangeArrowheads="1"/>
          </p:cNvSpPr>
          <p:nvPr/>
        </p:nvSpPr>
        <p:spPr bwMode="auto">
          <a:xfrm>
            <a:off x="5362576" y="5995989"/>
            <a:ext cx="4156075" cy="9572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09029" name="Line 69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9030" name="Line 70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9031" name="Line 71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9032" name="Line 72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9038" name="Line 78"/>
          <p:cNvSpPr>
            <a:spLocks noChangeShapeType="1"/>
          </p:cNvSpPr>
          <p:nvPr/>
        </p:nvSpPr>
        <p:spPr bwMode="auto">
          <a:xfrm>
            <a:off x="1687514" y="1347788"/>
            <a:ext cx="2625725" cy="158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09039" name="Rectangle 79"/>
          <p:cNvSpPr>
            <a:spLocks noChangeArrowheads="1"/>
          </p:cNvSpPr>
          <p:nvPr/>
        </p:nvSpPr>
        <p:spPr bwMode="auto">
          <a:xfrm>
            <a:off x="2027238" y="4591049"/>
            <a:ext cx="184816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latin typeface="WinInnwa" charset="0"/>
              </a:rPr>
              <a:t>xGufaNrmuf</a:t>
            </a:r>
          </a:p>
          <a:p>
            <a:pPr algn="l"/>
            <a:endParaRPr lang="en-US" sz="4000">
              <a:latin typeface="WinInnwa" charset="0"/>
            </a:endParaRPr>
          </a:p>
        </p:txBody>
      </p:sp>
      <p:sp>
        <p:nvSpPr>
          <p:cNvPr id="809040" name="Rectangle 80"/>
          <p:cNvSpPr>
            <a:spLocks noChangeArrowheads="1"/>
          </p:cNvSpPr>
          <p:nvPr/>
        </p:nvSpPr>
        <p:spPr bwMode="auto">
          <a:xfrm>
            <a:off x="1820863" y="5229225"/>
            <a:ext cx="21728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chemeClr val="hlink"/>
                </a:solidFill>
                <a:latin typeface="WinInnwa" charset="0"/>
              </a:rPr>
              <a:t>0wfNyK&amp;musrf;</a:t>
            </a:r>
          </a:p>
        </p:txBody>
      </p:sp>
      <p:sp>
        <p:nvSpPr>
          <p:cNvPr id="809041" name="Rectangle 81"/>
          <p:cNvSpPr>
            <a:spLocks noChangeArrowheads="1"/>
          </p:cNvSpPr>
          <p:nvPr/>
        </p:nvSpPr>
        <p:spPr bwMode="auto">
          <a:xfrm>
            <a:off x="1762125" y="5902325"/>
            <a:ext cx="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4000">
              <a:latin typeface="WinInnwa" charset="0"/>
            </a:endParaRPr>
          </a:p>
        </p:txBody>
      </p:sp>
      <p:sp>
        <p:nvSpPr>
          <p:cNvPr id="809042" name="Rectangle 82"/>
          <p:cNvSpPr>
            <a:spLocks noChangeArrowheads="1"/>
          </p:cNvSpPr>
          <p:nvPr/>
        </p:nvSpPr>
        <p:spPr bwMode="auto">
          <a:xfrm>
            <a:off x="1581150" y="719139"/>
            <a:ext cx="193843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urÇmOD;usrf;</a:t>
            </a:r>
          </a:p>
        </p:txBody>
      </p:sp>
      <p:sp>
        <p:nvSpPr>
          <p:cNvPr id="809043" name="Rectangle 83"/>
          <p:cNvSpPr>
            <a:spLocks noChangeArrowheads="1"/>
          </p:cNvSpPr>
          <p:nvPr/>
        </p:nvSpPr>
        <p:spPr bwMode="auto">
          <a:xfrm>
            <a:off x="1625600" y="6554789"/>
            <a:ext cx="2266305" cy="50577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b="1">
                <a:solidFill>
                  <a:schemeClr val="hlink"/>
                </a:solidFill>
                <a:latin typeface="WinInnwa" charset="0"/>
              </a:rPr>
              <a:t>w&amp;m;a[m&amp;musrf;</a:t>
            </a:r>
            <a:endParaRPr lang="en-US" sz="3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09044" name="Rectangle 84"/>
          <p:cNvSpPr>
            <a:spLocks noChangeArrowheads="1"/>
          </p:cNvSpPr>
          <p:nvPr/>
        </p:nvSpPr>
        <p:spPr bwMode="auto">
          <a:xfrm>
            <a:off x="1619975" y="5768977"/>
            <a:ext cx="2918690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4000">
                <a:solidFill>
                  <a:schemeClr val="hlink"/>
                </a:solidFill>
                <a:latin typeface="WinInnwa" charset="0"/>
              </a:rPr>
              <a:t>awmvnf&amp;musrf</a:t>
            </a:r>
            <a:r>
              <a:rPr lang="en-US" sz="4000" b="1">
                <a:solidFill>
                  <a:schemeClr val="hlink"/>
                </a:solidFill>
                <a:latin typeface="WinInnwa" charset="0"/>
              </a:rPr>
              <a:t>;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/>
          </p:cNvSpPr>
          <p:nvPr/>
        </p:nvSpPr>
        <p:spPr bwMode="auto">
          <a:xfrm>
            <a:off x="0" y="14288"/>
            <a:ext cx="10058400" cy="77724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67" name="Rectangle 3"/>
          <p:cNvSpPr>
            <a:spLocks noChangeArrowheads="1"/>
          </p:cNvSpPr>
          <p:nvPr/>
        </p:nvSpPr>
        <p:spPr bwMode="auto">
          <a:xfrm>
            <a:off x="750888" y="865189"/>
            <a:ext cx="8870950" cy="6465887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9766635" y="6466642"/>
            <a:ext cx="205705" cy="44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200">
              <a:solidFill>
                <a:srgbClr val="FFA27C"/>
              </a:solidFill>
              <a:latin typeface="WinInnwa" charset="0"/>
            </a:endParaRPr>
          </a:p>
        </p:txBody>
      </p:sp>
      <p:pic>
        <p:nvPicPr>
          <p:cNvPr id="779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4" y="738188"/>
            <a:ext cx="86391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9270" name="Rectangle 6"/>
          <p:cNvSpPr>
            <a:spLocks noChangeArrowheads="1"/>
          </p:cNvSpPr>
          <p:nvPr/>
        </p:nvSpPr>
        <p:spPr bwMode="auto">
          <a:xfrm>
            <a:off x="-1152525" y="1389064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344489" y="250826"/>
            <a:ext cx="9121775" cy="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344489" y="4541838"/>
            <a:ext cx="9713912" cy="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pic>
        <p:nvPicPr>
          <p:cNvPr id="779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1" y="701676"/>
            <a:ext cx="8639175" cy="64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9274" name="Rectangle 10"/>
          <p:cNvSpPr>
            <a:spLocks noChangeArrowheads="1"/>
          </p:cNvSpPr>
          <p:nvPr/>
        </p:nvSpPr>
        <p:spPr bwMode="auto">
          <a:xfrm>
            <a:off x="682625" y="3666520"/>
            <a:ext cx="8643938" cy="467939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20" tIns="41010" rIns="82020" bIns="41010" anchor="ctr">
            <a:spAutoFit/>
          </a:bodyPr>
          <a:lstStyle/>
          <a:p>
            <a:endParaRPr lang="en-US"/>
          </a:p>
        </p:txBody>
      </p:sp>
      <p:sp>
        <p:nvSpPr>
          <p:cNvPr id="779275" name="Text Box 11"/>
          <p:cNvSpPr txBox="1">
            <a:spLocks noChangeArrowheads="1"/>
          </p:cNvSpPr>
          <p:nvPr/>
        </p:nvSpPr>
        <p:spPr bwMode="auto">
          <a:xfrm>
            <a:off x="293688" y="3978713"/>
            <a:ext cx="9478962" cy="2221626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WinInnwa" charset="0"/>
              </a:rPr>
              <a:t>tydkif; 7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43F22C"/>
                </a:solidFill>
                <a:latin typeface="WinInnwa" charset="0"/>
              </a:rPr>
              <a:t>usrf;pmtkyfrsm;udk tpDtpOfvdkufxm;Ncif;?               "r®a[mif;usrf;\tpDtpOfvdkufwnfaqmufrI </a:t>
            </a:r>
            <a:r>
              <a:rPr lang="en-US" sz="40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3600" b="1" i="1">
              <a:solidFill>
                <a:srgbClr val="43F22C"/>
              </a:solidFill>
              <a:latin typeface="WinInnwa" charset="0"/>
            </a:endParaRPr>
          </a:p>
        </p:txBody>
      </p:sp>
      <p:grpSp>
        <p:nvGrpSpPr>
          <p:cNvPr id="779276" name="Group 12"/>
          <p:cNvGrpSpPr>
            <a:grpSpLocks/>
          </p:cNvGrpSpPr>
          <p:nvPr/>
        </p:nvGrpSpPr>
        <p:grpSpPr bwMode="auto">
          <a:xfrm>
            <a:off x="765175" y="2168141"/>
            <a:ext cx="8509001" cy="1267593"/>
            <a:chOff x="437" y="-4012"/>
            <a:chExt cx="4873" cy="11284"/>
          </a:xfrm>
        </p:grpSpPr>
        <p:sp>
          <p:nvSpPr>
            <p:cNvPr id="779277" name="Text Box 13"/>
            <p:cNvSpPr txBox="1">
              <a:spLocks noChangeArrowheads="1"/>
            </p:cNvSpPr>
            <p:nvPr/>
          </p:nvSpPr>
          <p:spPr bwMode="auto">
            <a:xfrm>
              <a:off x="437" y="-4012"/>
              <a:ext cx="4848" cy="112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8" rIns="101835" bIns="50918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7400" i="1">
                  <a:solidFill>
                    <a:srgbClr val="FFFC1E"/>
                  </a:solidFill>
                  <a:latin typeface="WinInnwa" charset="0"/>
                </a:rPr>
                <a:t>taNccHusus or®musrf;pm</a:t>
              </a:r>
              <a:endParaRPr lang="en-US" sz="600" i="1" baseline="100000">
                <a:solidFill>
                  <a:srgbClr val="27FC31"/>
                </a:solidFill>
                <a:latin typeface="WinInnwa" charset="0"/>
              </a:endParaRPr>
            </a:p>
          </p:txBody>
        </p:sp>
        <p:sp>
          <p:nvSpPr>
            <p:cNvPr id="779278" name="Text Box 14"/>
            <p:cNvSpPr txBox="1">
              <a:spLocks noChangeArrowheads="1"/>
            </p:cNvSpPr>
            <p:nvPr/>
          </p:nvSpPr>
          <p:spPr bwMode="auto">
            <a:xfrm>
              <a:off x="5076" y="-426"/>
              <a:ext cx="234" cy="39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8" rIns="101835" bIns="50918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b="1" i="1">
                  <a:solidFill>
                    <a:srgbClr val="FFFC1E"/>
                  </a:solidFill>
                  <a:latin typeface="WinInnwa" charset="0"/>
                </a:rPr>
                <a:t>®</a:t>
              </a:r>
            </a:p>
          </p:txBody>
        </p:sp>
      </p:grp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550864" y="6195467"/>
            <a:ext cx="8942387" cy="65196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3600" b="1" i="1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779280" name="Rectangle 16"/>
          <p:cNvSpPr>
            <a:spLocks noChangeArrowheads="1"/>
          </p:cNvSpPr>
          <p:nvPr/>
        </p:nvSpPr>
        <p:spPr bwMode="auto">
          <a:xfrm>
            <a:off x="681039" y="677863"/>
            <a:ext cx="8656637" cy="6392862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79284" name="Text Box 20"/>
          <p:cNvSpPr txBox="1">
            <a:spLocks noChangeArrowheads="1"/>
          </p:cNvSpPr>
          <p:nvPr/>
        </p:nvSpPr>
        <p:spPr bwMode="auto">
          <a:xfrm>
            <a:off x="1016001" y="1082674"/>
            <a:ext cx="8124826" cy="627851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300" b="1" i="1">
                <a:solidFill>
                  <a:schemeClr val="bg1"/>
                </a:solidFill>
                <a:latin typeface="WinInnwa" charset="0"/>
              </a:rPr>
              <a:t>(tpDtpOfvdkufNyKpkxm;ygonf)</a:t>
            </a:r>
          </a:p>
        </p:txBody>
      </p:sp>
      <p:sp>
        <p:nvSpPr>
          <p:cNvPr id="779285" name="Text Box 21"/>
          <p:cNvSpPr txBox="1">
            <a:spLocks noChangeArrowheads="1"/>
          </p:cNvSpPr>
          <p:nvPr/>
        </p:nvSpPr>
        <p:spPr bwMode="auto">
          <a:xfrm>
            <a:off x="483582" y="7360127"/>
            <a:ext cx="915613" cy="2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Times New Roman" charset="0"/>
              </a:rPr>
              <a:t>©2004 TBBMI</a:t>
            </a:r>
          </a:p>
        </p:txBody>
      </p:sp>
      <p:sp>
        <p:nvSpPr>
          <p:cNvPr id="779286" name="Text Box 22"/>
          <p:cNvSpPr txBox="1">
            <a:spLocks noChangeArrowheads="1"/>
          </p:cNvSpPr>
          <p:nvPr/>
        </p:nvSpPr>
        <p:spPr bwMode="auto">
          <a:xfrm>
            <a:off x="8611203" y="7339733"/>
            <a:ext cx="665545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imes New Roman" charset="0"/>
              </a:rPr>
              <a:t>8.0.07.02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4" grpId="0" animBg="1"/>
      <p:bldP spid="779275" grpId="0" autoUpdateAnimBg="0"/>
      <p:bldP spid="77928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12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13" name="Line 5"/>
          <p:cNvSpPr>
            <a:spLocks noChangeShapeType="1"/>
          </p:cNvSpPr>
          <p:nvPr/>
        </p:nvSpPr>
        <p:spPr bwMode="auto">
          <a:xfrm>
            <a:off x="1600202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18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19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20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21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11022" name="Text Box 14"/>
          <p:cNvSpPr txBox="1">
            <a:spLocks noChangeArrowheads="1"/>
          </p:cNvSpPr>
          <p:nvPr/>
        </p:nvSpPr>
        <p:spPr bwMode="auto">
          <a:xfrm rot="-5400000">
            <a:off x="-628650" y="2914651"/>
            <a:ext cx="312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ydnwådusrf; (5)</a:t>
            </a:r>
          </a:p>
        </p:txBody>
      </p:sp>
      <p:sp>
        <p:nvSpPr>
          <p:cNvPr id="811028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811029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811030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11031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811032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11033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11034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1035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11036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11037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1038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1039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1040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1041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1042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811043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811044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811045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1046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811047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11048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11049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11050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11051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11052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811053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11054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1055" name="Rectangle 47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11056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11061" name="Text Box 53"/>
          <p:cNvSpPr txBox="1">
            <a:spLocks noChangeArrowheads="1"/>
          </p:cNvSpPr>
          <p:nvPr/>
        </p:nvSpPr>
        <p:spPr bwMode="auto">
          <a:xfrm>
            <a:off x="4024313" y="1989138"/>
            <a:ext cx="4572000" cy="40495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32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ydnmwådusrf;</a:t>
            </a: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5 tkkyf</a:t>
            </a:r>
          </a:p>
          <a:p>
            <a:r>
              <a:rPr lang="en-US" b="1">
                <a:solidFill>
                  <a:srgbClr val="FFEA18"/>
                </a:solidFill>
                <a:latin typeface="WinInnwa" charset="0"/>
              </a:rPr>
              <a:t>odkY</a:t>
            </a:r>
            <a:endParaRPr lang="en-US" sz="4300" b="1">
              <a:solidFill>
                <a:srgbClr val="FFEA18"/>
              </a:solidFill>
              <a:latin typeface="WinInnwa" charset="0"/>
            </a:endParaRPr>
          </a:p>
          <a:p>
            <a:r>
              <a:rPr lang="en-US" sz="4300" b="1">
                <a:solidFill>
                  <a:srgbClr val="FFEA18"/>
                </a:solidFill>
                <a:latin typeface="WinInnwa" charset="0"/>
              </a:rPr>
              <a:t>wl&amp;usrf</a:t>
            </a:r>
            <a:r>
              <a:rPr lang="en-US" sz="1800" b="1">
                <a:solidFill>
                  <a:srgbClr val="FFEA18"/>
                </a:solidFill>
                <a:latin typeface="WinInnwa" charset="0"/>
              </a:rPr>
              <a:t>;</a:t>
            </a:r>
            <a:r>
              <a:rPr lang="en-US" sz="1800">
                <a:latin typeface="WinInnwa" charset="0"/>
              </a:rPr>
              <a:t> </a:t>
            </a:r>
            <a:endParaRPr lang="en-US" sz="1800" b="1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8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11065" name="Text Box 57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11066" name="Rectangle 58"/>
          <p:cNvSpPr>
            <a:spLocks noChangeArrowheads="1"/>
          </p:cNvSpPr>
          <p:nvPr/>
        </p:nvSpPr>
        <p:spPr bwMode="auto">
          <a:xfrm>
            <a:off x="519113" y="288925"/>
            <a:ext cx="4256087" cy="7145338"/>
          </a:xfrm>
          <a:prstGeom prst="rect">
            <a:avLst/>
          </a:prstGeom>
          <a:noFill/>
          <a:ln w="203200" cmpd="tri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 b="1">
              <a:solidFill>
                <a:schemeClr val="hlink"/>
              </a:solidFill>
              <a:latin typeface="WinInnwa" charset="0"/>
            </a:endParaRPr>
          </a:p>
        </p:txBody>
      </p:sp>
      <p:pic>
        <p:nvPicPr>
          <p:cNvPr id="811067" name="Picture 5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1068" name="Rectangle 60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11069" name="Text Box 6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11070" name="Text Box 62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20</a:t>
            </a:r>
          </a:p>
        </p:txBody>
      </p:sp>
      <p:sp>
        <p:nvSpPr>
          <p:cNvPr id="811076" name="Rectangle 68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11077" name="Rectangle 6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11078" name="Text Box 70"/>
          <p:cNvSpPr txBox="1">
            <a:spLocks noChangeArrowheads="1"/>
          </p:cNvSpPr>
          <p:nvPr/>
        </p:nvSpPr>
        <p:spPr bwMode="auto">
          <a:xfrm>
            <a:off x="5357813" y="6099176"/>
            <a:ext cx="3956050" cy="143683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usrf;pmumvcefYrSef;aNc?tNA[H rwdkifrSD bDpD 1400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11079" name="AutoShape 71"/>
          <p:cNvSpPr>
            <a:spLocks noChangeArrowheads="1"/>
          </p:cNvSpPr>
          <p:nvPr/>
        </p:nvSpPr>
        <p:spPr bwMode="auto">
          <a:xfrm>
            <a:off x="5334001" y="6056314"/>
            <a:ext cx="4170363" cy="91598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11080" name="Line 72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81" name="Line 73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82" name="Line 74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83" name="Line 75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1089" name="Rectangle 81"/>
          <p:cNvSpPr>
            <a:spLocks noChangeArrowheads="1"/>
          </p:cNvSpPr>
          <p:nvPr/>
        </p:nvSpPr>
        <p:spPr bwMode="auto">
          <a:xfrm>
            <a:off x="2027238" y="4591049"/>
            <a:ext cx="184816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latin typeface="WinInnwa" charset="0"/>
              </a:rPr>
              <a:t>xGufaNrmuf</a:t>
            </a:r>
          </a:p>
          <a:p>
            <a:pPr algn="l"/>
            <a:endParaRPr lang="en-US" sz="4000">
              <a:latin typeface="WinInnwa" charset="0"/>
            </a:endParaRPr>
          </a:p>
        </p:txBody>
      </p:sp>
      <p:sp>
        <p:nvSpPr>
          <p:cNvPr id="811090" name="Rectangle 82"/>
          <p:cNvSpPr>
            <a:spLocks noChangeArrowheads="1"/>
          </p:cNvSpPr>
          <p:nvPr/>
        </p:nvSpPr>
        <p:spPr bwMode="auto">
          <a:xfrm>
            <a:off x="1820863" y="5229225"/>
            <a:ext cx="21728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chemeClr val="hlink"/>
                </a:solidFill>
                <a:latin typeface="WinInnwa" charset="0"/>
              </a:rPr>
              <a:t>0wfNyK&amp;musrf;</a:t>
            </a:r>
          </a:p>
        </p:txBody>
      </p:sp>
      <p:sp>
        <p:nvSpPr>
          <p:cNvPr id="811091" name="Rectangle 83"/>
          <p:cNvSpPr>
            <a:spLocks noChangeArrowheads="1"/>
          </p:cNvSpPr>
          <p:nvPr/>
        </p:nvSpPr>
        <p:spPr bwMode="auto">
          <a:xfrm>
            <a:off x="1638300" y="5902326"/>
            <a:ext cx="24490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>
                <a:solidFill>
                  <a:schemeClr val="hlink"/>
                </a:solidFill>
                <a:latin typeface="WinInnwa" charset="0"/>
              </a:rPr>
              <a:t>awmvnf&amp;musrf;</a:t>
            </a:r>
          </a:p>
        </p:txBody>
      </p:sp>
      <p:sp>
        <p:nvSpPr>
          <p:cNvPr id="811092" name="Rectangle 84"/>
          <p:cNvSpPr>
            <a:spLocks noChangeArrowheads="1"/>
          </p:cNvSpPr>
          <p:nvPr/>
        </p:nvSpPr>
        <p:spPr bwMode="auto">
          <a:xfrm>
            <a:off x="1658938" y="781050"/>
            <a:ext cx="193843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urÇmOD;usrf;</a:t>
            </a:r>
          </a:p>
        </p:txBody>
      </p:sp>
      <p:sp>
        <p:nvSpPr>
          <p:cNvPr id="811093" name="Rectangle 85"/>
          <p:cNvSpPr>
            <a:spLocks noChangeArrowheads="1"/>
          </p:cNvSpPr>
          <p:nvPr/>
        </p:nvSpPr>
        <p:spPr bwMode="auto">
          <a:xfrm>
            <a:off x="1349376" y="6477000"/>
            <a:ext cx="255758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>
                <a:solidFill>
                  <a:schemeClr val="hlink"/>
                </a:solidFill>
                <a:latin typeface="WinInnwa" charset="0"/>
              </a:rPr>
              <a:t>w&amp;m;a[m&amp;musrf;</a:t>
            </a:r>
          </a:p>
          <a:p>
            <a:pPr algn="l"/>
            <a:endParaRPr lang="en-US" sz="3200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6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813059" name="Rectangle 3"/>
          <p:cNvSpPr>
            <a:spLocks noChangeArrowheads="1"/>
          </p:cNvSpPr>
          <p:nvPr/>
        </p:nvSpPr>
        <p:spPr bwMode="auto">
          <a:xfrm>
            <a:off x="685801" y="455614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060" name="Line 4"/>
          <p:cNvSpPr>
            <a:spLocks noChangeShapeType="1"/>
          </p:cNvSpPr>
          <p:nvPr/>
        </p:nvSpPr>
        <p:spPr bwMode="auto">
          <a:xfrm flipV="1">
            <a:off x="1304925" y="515939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064" name="Line 8"/>
          <p:cNvSpPr>
            <a:spLocks noChangeShapeType="1"/>
          </p:cNvSpPr>
          <p:nvPr/>
        </p:nvSpPr>
        <p:spPr bwMode="auto">
          <a:xfrm>
            <a:off x="1600202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066" name="Rectangle 10"/>
          <p:cNvSpPr>
            <a:spLocks noChangeArrowheads="1"/>
          </p:cNvSpPr>
          <p:nvPr/>
        </p:nvSpPr>
        <p:spPr bwMode="auto">
          <a:xfrm>
            <a:off x="3752850" y="3230564"/>
            <a:ext cx="384175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067" name="Rectangle 11"/>
          <p:cNvSpPr>
            <a:spLocks noChangeArrowheads="1"/>
          </p:cNvSpPr>
          <p:nvPr/>
        </p:nvSpPr>
        <p:spPr bwMode="auto">
          <a:xfrm>
            <a:off x="2860675" y="1481139"/>
            <a:ext cx="311150" cy="2571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068" name="Rectangle 12"/>
          <p:cNvSpPr>
            <a:spLocks noChangeArrowheads="1"/>
          </p:cNvSpPr>
          <p:nvPr/>
        </p:nvSpPr>
        <p:spPr bwMode="auto">
          <a:xfrm>
            <a:off x="2838451" y="1450976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069" name="AutoShape 13"/>
          <p:cNvSpPr>
            <a:spLocks noChangeArrowheads="1"/>
          </p:cNvSpPr>
          <p:nvPr/>
        </p:nvSpPr>
        <p:spPr bwMode="auto">
          <a:xfrm rot="-2724430">
            <a:off x="2705893" y="3733007"/>
            <a:ext cx="590551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13076" name="Text Box 20"/>
          <p:cNvSpPr txBox="1">
            <a:spLocks noChangeArrowheads="1"/>
          </p:cNvSpPr>
          <p:nvPr/>
        </p:nvSpPr>
        <p:spPr bwMode="auto">
          <a:xfrm>
            <a:off x="3857625" y="6475413"/>
            <a:ext cx="741363" cy="4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WinInnwa" charset="0"/>
              </a:rPr>
              <a:t>LC</a:t>
            </a:r>
            <a:endParaRPr lang="en-US" sz="20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813077" name="Group 21"/>
          <p:cNvGrpSpPr>
            <a:grpSpLocks/>
          </p:cNvGrpSpPr>
          <p:nvPr/>
        </p:nvGrpSpPr>
        <p:grpSpPr bwMode="auto">
          <a:xfrm>
            <a:off x="3554418" y="728665"/>
            <a:ext cx="792162" cy="987425"/>
            <a:chOff x="2239" y="459"/>
            <a:chExt cx="499" cy="622"/>
          </a:xfrm>
        </p:grpSpPr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2271" y="500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AC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13079" name="Group 23"/>
            <p:cNvGrpSpPr>
              <a:grpSpLocks/>
            </p:cNvGrpSpPr>
            <p:nvPr/>
          </p:nvGrpSpPr>
          <p:grpSpPr bwMode="auto">
            <a:xfrm>
              <a:off x="2239" y="459"/>
              <a:ext cx="465" cy="622"/>
              <a:chOff x="267" y="711"/>
              <a:chExt cx="3767" cy="4122"/>
            </a:xfrm>
          </p:grpSpPr>
          <p:grpSp>
            <p:nvGrpSpPr>
              <p:cNvPr id="813080" name="Group 24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13081" name="Group 25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13082" name="Freeform 26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083" name="Freeform 27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4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13084" name="Picture 28"/>
                <p:cNvPicPr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13085" name="Freeform 29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3086" name="Freeform 30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3087" name="Freeform 31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3088" name="Freeform 32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3089" name="Freeform 33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3090" name="Group 34"/>
          <p:cNvGrpSpPr>
            <a:grpSpLocks/>
          </p:cNvGrpSpPr>
          <p:nvPr/>
        </p:nvGrpSpPr>
        <p:grpSpPr bwMode="auto">
          <a:xfrm>
            <a:off x="3819632" y="6403976"/>
            <a:ext cx="738081" cy="987573"/>
            <a:chOff x="266" y="711"/>
            <a:chExt cx="3768" cy="4121"/>
          </a:xfrm>
        </p:grpSpPr>
        <p:grpSp>
          <p:nvGrpSpPr>
            <p:cNvPr id="813091" name="Group 35"/>
            <p:cNvGrpSpPr>
              <a:grpSpLocks/>
            </p:cNvGrpSpPr>
            <p:nvPr/>
          </p:nvGrpSpPr>
          <p:grpSpPr bwMode="auto">
            <a:xfrm>
              <a:off x="1084" y="711"/>
              <a:ext cx="2950" cy="2871"/>
              <a:chOff x="2707" y="548"/>
              <a:chExt cx="2950" cy="2871"/>
            </a:xfrm>
          </p:grpSpPr>
          <p:grpSp>
            <p:nvGrpSpPr>
              <p:cNvPr id="813092" name="Group 36"/>
              <p:cNvGrpSpPr>
                <a:grpSpLocks/>
              </p:cNvGrpSpPr>
              <p:nvPr/>
            </p:nvGrpSpPr>
            <p:grpSpPr bwMode="auto">
              <a:xfrm>
                <a:off x="3816" y="1046"/>
                <a:ext cx="1469" cy="2373"/>
                <a:chOff x="1214" y="2316"/>
                <a:chExt cx="1469" cy="2373"/>
              </a:xfrm>
            </p:grpSpPr>
            <p:sp>
              <p:nvSpPr>
                <p:cNvPr id="813093" name="Freeform 37" descr="Cork"/>
                <p:cNvSpPr>
                  <a:spLocks/>
                </p:cNvSpPr>
                <p:nvPr/>
              </p:nvSpPr>
              <p:spPr bwMode="auto">
                <a:xfrm>
                  <a:off x="1245" y="2316"/>
                  <a:ext cx="1438" cy="2183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3094" name="Freeform 38" descr="Cork"/>
                <p:cNvSpPr>
                  <a:spLocks/>
                </p:cNvSpPr>
                <p:nvPr/>
              </p:nvSpPr>
              <p:spPr bwMode="auto">
                <a:xfrm>
                  <a:off x="1214" y="2506"/>
                  <a:ext cx="1438" cy="2183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813095" name="Picture 39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13096" name="Freeform 40"/>
            <p:cNvSpPr>
              <a:spLocks/>
            </p:cNvSpPr>
            <p:nvPr/>
          </p:nvSpPr>
          <p:spPr bwMode="auto">
            <a:xfrm>
              <a:off x="266" y="2649"/>
              <a:ext cx="1438" cy="2183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13097" name="Freeform 41"/>
            <p:cNvSpPr>
              <a:spLocks/>
            </p:cNvSpPr>
            <p:nvPr/>
          </p:nvSpPr>
          <p:spPr bwMode="auto">
            <a:xfrm>
              <a:off x="306" y="2647"/>
              <a:ext cx="1438" cy="2183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13098" name="Freeform 42"/>
            <p:cNvSpPr>
              <a:spLocks/>
            </p:cNvSpPr>
            <p:nvPr/>
          </p:nvSpPr>
          <p:spPr bwMode="auto">
            <a:xfrm>
              <a:off x="1725" y="2583"/>
              <a:ext cx="1438" cy="2183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13099" name="Freeform 43"/>
            <p:cNvSpPr>
              <a:spLocks/>
            </p:cNvSpPr>
            <p:nvPr/>
          </p:nvSpPr>
          <p:spPr bwMode="auto">
            <a:xfrm>
              <a:off x="375" y="1020"/>
              <a:ext cx="1438" cy="2183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813100" name="Freeform 44"/>
            <p:cNvSpPr>
              <a:spLocks/>
            </p:cNvSpPr>
            <p:nvPr/>
          </p:nvSpPr>
          <p:spPr bwMode="auto">
            <a:xfrm>
              <a:off x="2149" y="1007"/>
              <a:ext cx="1438" cy="2183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813101" name="Rectangle 4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13102" name="Picture 4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444501"/>
            <a:ext cx="471328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103" name="Rectangle 47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13140" name="Group 84"/>
          <p:cNvGrpSpPr>
            <a:grpSpLocks/>
          </p:cNvGrpSpPr>
          <p:nvPr/>
        </p:nvGrpSpPr>
        <p:grpSpPr bwMode="auto">
          <a:xfrm>
            <a:off x="6024564" y="1873250"/>
            <a:ext cx="2693987" cy="3125788"/>
            <a:chOff x="1084" y="711"/>
            <a:chExt cx="2950" cy="2769"/>
          </a:xfrm>
        </p:grpSpPr>
        <p:grpSp>
          <p:nvGrpSpPr>
            <p:cNvPr id="813141" name="Group 85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813142" name="Group 86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813143" name="Freeform 87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3144" name="Freeform 88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13145" name="Picture 89"/>
              <p:cNvPicPr>
                <a:picLocks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13146" name="Freeform 90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47" name="Freeform 91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48" name="Freeform 92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49" name="Freeform 93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50" name="Freeform 94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3104" name="Rectangle 48"/>
          <p:cNvSpPr>
            <a:spLocks noChangeArrowheads="1"/>
          </p:cNvSpPr>
          <p:nvPr/>
        </p:nvSpPr>
        <p:spPr bwMode="auto">
          <a:xfrm>
            <a:off x="4999039" y="461964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13118" name="Text Box 62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13120" name="AutoShape 64"/>
          <p:cNvSpPr>
            <a:spLocks noChangeArrowheads="1"/>
          </p:cNvSpPr>
          <p:nvPr/>
        </p:nvSpPr>
        <p:spPr bwMode="auto">
          <a:xfrm rot="-1349921">
            <a:off x="4783139" y="5945189"/>
            <a:ext cx="1309688" cy="563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13125" name="Picture 6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114" name="Oval 58"/>
          <p:cNvSpPr>
            <a:spLocks noChangeArrowheads="1"/>
          </p:cNvSpPr>
          <p:nvPr/>
        </p:nvSpPr>
        <p:spPr bwMode="auto">
          <a:xfrm>
            <a:off x="3449639" y="463551"/>
            <a:ext cx="1090612" cy="1038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400">
              <a:latin typeface="WinInnwa" charset="0"/>
            </a:endParaRPr>
          </a:p>
        </p:txBody>
      </p:sp>
      <p:sp>
        <p:nvSpPr>
          <p:cNvPr id="813121" name="AutoShape 65"/>
          <p:cNvSpPr>
            <a:spLocks noChangeArrowheads="1"/>
          </p:cNvSpPr>
          <p:nvPr/>
        </p:nvSpPr>
        <p:spPr bwMode="auto">
          <a:xfrm rot="2558072">
            <a:off x="4181476" y="1797052"/>
            <a:ext cx="2101850" cy="563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813112" name="Rectangle 56"/>
          <p:cNvSpPr>
            <a:spLocks noChangeArrowheads="1"/>
          </p:cNvSpPr>
          <p:nvPr/>
        </p:nvSpPr>
        <p:spPr bwMode="auto">
          <a:xfrm>
            <a:off x="5734051" y="2411414"/>
            <a:ext cx="3275014" cy="1548460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36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tmNA[Hy#dnmOf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urÇmOD; 12;1-3</a:t>
            </a:r>
            <a:endParaRPr lang="en-US" b="1">
              <a:solidFill>
                <a:srgbClr val="66FFFF"/>
              </a:solidFill>
              <a:latin typeface="WinInnwa" charset="0"/>
            </a:endParaRPr>
          </a:p>
        </p:txBody>
      </p:sp>
      <p:grpSp>
        <p:nvGrpSpPr>
          <p:cNvPr id="813162" name="Group 106"/>
          <p:cNvGrpSpPr>
            <a:grpSpLocks/>
          </p:cNvGrpSpPr>
          <p:nvPr/>
        </p:nvGrpSpPr>
        <p:grpSpPr bwMode="auto">
          <a:xfrm>
            <a:off x="6024564" y="4395789"/>
            <a:ext cx="2693987" cy="3125787"/>
            <a:chOff x="1084" y="711"/>
            <a:chExt cx="2950" cy="2769"/>
          </a:xfrm>
        </p:grpSpPr>
        <p:grpSp>
          <p:nvGrpSpPr>
            <p:cNvPr id="813163" name="Group 107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813164" name="Group 108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813165" name="Freeform 109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3166" name="Freeform 110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13167" name="Picture 111"/>
              <p:cNvPicPr>
                <a:picLocks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13168" name="Freeform 112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69" name="Freeform 113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70" name="Freeform 114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71" name="Freeform 115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172" name="Freeform 116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3110" name="Rectangle 54"/>
          <p:cNvSpPr>
            <a:spLocks noChangeArrowheads="1"/>
          </p:cNvSpPr>
          <p:nvPr/>
        </p:nvSpPr>
        <p:spPr bwMode="auto">
          <a:xfrm>
            <a:off x="5868551" y="4905375"/>
            <a:ext cx="2953625" cy="204208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36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aNrydkifqkdifrIqdkif&amp;m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y#dnmOf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w&amp;m;a[m&amp;musrf; 30;1-10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b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13173" name="Text Box 117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13174" name="Text Box 118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21</a:t>
            </a:r>
          </a:p>
        </p:txBody>
      </p:sp>
      <p:sp>
        <p:nvSpPr>
          <p:cNvPr id="813175" name="Rectangle 119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13177" name="Text Box 121"/>
          <p:cNvSpPr txBox="1">
            <a:spLocks noChangeArrowheads="1"/>
          </p:cNvSpPr>
          <p:nvPr/>
        </p:nvSpPr>
        <p:spPr bwMode="auto">
          <a:xfrm>
            <a:off x="9667876" y="7254877"/>
            <a:ext cx="341314" cy="72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	</a:t>
            </a:r>
          </a:p>
        </p:txBody>
      </p:sp>
      <p:sp>
        <p:nvSpPr>
          <p:cNvPr id="813178" name="Rectangle 122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13180" name="Line 124"/>
          <p:cNvSpPr>
            <a:spLocks noChangeShapeType="1"/>
          </p:cNvSpPr>
          <p:nvPr/>
        </p:nvSpPr>
        <p:spPr bwMode="auto">
          <a:xfrm>
            <a:off x="1600202" y="130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181" name="Line 125"/>
          <p:cNvSpPr>
            <a:spLocks noChangeShapeType="1"/>
          </p:cNvSpPr>
          <p:nvPr/>
        </p:nvSpPr>
        <p:spPr bwMode="auto">
          <a:xfrm>
            <a:off x="1604965" y="51181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182" name="Line 126"/>
          <p:cNvSpPr>
            <a:spLocks noChangeShapeType="1"/>
          </p:cNvSpPr>
          <p:nvPr/>
        </p:nvSpPr>
        <p:spPr bwMode="auto">
          <a:xfrm>
            <a:off x="1604965" y="5765801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119" name="Oval 63"/>
          <p:cNvSpPr>
            <a:spLocks noChangeArrowheads="1"/>
          </p:cNvSpPr>
          <p:nvPr/>
        </p:nvSpPr>
        <p:spPr bwMode="auto">
          <a:xfrm>
            <a:off x="3702051" y="6143626"/>
            <a:ext cx="1090613" cy="1038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400">
              <a:latin typeface="WinInnwa" charset="0"/>
            </a:endParaRPr>
          </a:p>
        </p:txBody>
      </p:sp>
      <p:sp>
        <p:nvSpPr>
          <p:cNvPr id="813185" name="Line 129"/>
          <p:cNvSpPr>
            <a:spLocks noChangeShapeType="1"/>
          </p:cNvSpPr>
          <p:nvPr/>
        </p:nvSpPr>
        <p:spPr bwMode="auto">
          <a:xfrm>
            <a:off x="1604965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13186" name="Rectangle 130"/>
          <p:cNvSpPr>
            <a:spLocks noChangeArrowheads="1"/>
          </p:cNvSpPr>
          <p:nvPr/>
        </p:nvSpPr>
        <p:spPr bwMode="auto">
          <a:xfrm>
            <a:off x="2027238" y="4591049"/>
            <a:ext cx="184816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latin typeface="WinInnwa" charset="0"/>
              </a:rPr>
              <a:t>xGufaNrmuf</a:t>
            </a:r>
          </a:p>
          <a:p>
            <a:pPr algn="l"/>
            <a:endParaRPr lang="en-US" sz="4000">
              <a:latin typeface="WinInnwa" charset="0"/>
            </a:endParaRPr>
          </a:p>
        </p:txBody>
      </p:sp>
      <p:sp>
        <p:nvSpPr>
          <p:cNvPr id="813187" name="Rectangle 131"/>
          <p:cNvSpPr>
            <a:spLocks noChangeArrowheads="1"/>
          </p:cNvSpPr>
          <p:nvPr/>
        </p:nvSpPr>
        <p:spPr bwMode="auto">
          <a:xfrm>
            <a:off x="1820863" y="5229225"/>
            <a:ext cx="21728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solidFill>
                  <a:schemeClr val="hlink"/>
                </a:solidFill>
                <a:latin typeface="WinInnwa" charset="0"/>
              </a:rPr>
              <a:t>0wfNyK&amp;musrf;</a:t>
            </a:r>
          </a:p>
        </p:txBody>
      </p:sp>
      <p:sp>
        <p:nvSpPr>
          <p:cNvPr id="813188" name="Rectangle 132"/>
          <p:cNvSpPr>
            <a:spLocks noChangeArrowheads="1"/>
          </p:cNvSpPr>
          <p:nvPr/>
        </p:nvSpPr>
        <p:spPr bwMode="auto">
          <a:xfrm>
            <a:off x="1389063" y="5934076"/>
            <a:ext cx="24490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solidFill>
                  <a:schemeClr val="hlink"/>
                </a:solidFill>
                <a:latin typeface="WinInnwa" charset="0"/>
              </a:rPr>
              <a:t>awmvnf&amp;musrf;</a:t>
            </a:r>
          </a:p>
        </p:txBody>
      </p:sp>
      <p:sp>
        <p:nvSpPr>
          <p:cNvPr id="813189" name="Rectangle 133"/>
          <p:cNvSpPr>
            <a:spLocks noChangeArrowheads="1"/>
          </p:cNvSpPr>
          <p:nvPr/>
        </p:nvSpPr>
        <p:spPr bwMode="auto">
          <a:xfrm>
            <a:off x="1317627" y="812801"/>
            <a:ext cx="2163763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hlink"/>
                </a:solidFill>
                <a:latin typeface="WinInnwa" charset="0"/>
              </a:rPr>
              <a:t>urÇmOD;usrf;</a:t>
            </a:r>
          </a:p>
        </p:txBody>
      </p:sp>
      <p:sp>
        <p:nvSpPr>
          <p:cNvPr id="813190" name="Rectangle 134"/>
          <p:cNvSpPr>
            <a:spLocks noChangeArrowheads="1"/>
          </p:cNvSpPr>
          <p:nvPr/>
        </p:nvSpPr>
        <p:spPr bwMode="auto">
          <a:xfrm>
            <a:off x="1425576" y="6554789"/>
            <a:ext cx="255758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solidFill>
                  <a:schemeClr val="hlink"/>
                </a:solidFill>
                <a:latin typeface="WinInnwa" charset="0"/>
              </a:rPr>
              <a:t>w&amp;m;a[m&amp;musrf;</a:t>
            </a:r>
            <a:endParaRPr lang="en-US" sz="3600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3200">
              <a:latin typeface="WinInnwa" charset="0"/>
            </a:endParaRPr>
          </a:p>
        </p:txBody>
      </p:sp>
      <p:sp>
        <p:nvSpPr>
          <p:cNvPr id="813191" name="Text Box 135"/>
          <p:cNvSpPr txBox="1">
            <a:spLocks noChangeArrowheads="1"/>
          </p:cNvSpPr>
          <p:nvPr/>
        </p:nvSpPr>
        <p:spPr bwMode="auto">
          <a:xfrm rot="-5400000">
            <a:off x="-628648" y="2913063"/>
            <a:ext cx="3128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ydnwådusrf; (5)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112" grpId="0" autoUpdateAnimBg="0"/>
      <p:bldP spid="8131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01" name="Group 209"/>
          <p:cNvGrpSpPr>
            <a:grpSpLocks/>
          </p:cNvGrpSpPr>
          <p:nvPr/>
        </p:nvGrpSpPr>
        <p:grpSpPr bwMode="auto">
          <a:xfrm>
            <a:off x="4967289" y="398465"/>
            <a:ext cx="4738687" cy="6916737"/>
            <a:chOff x="3129" y="251"/>
            <a:chExt cx="2985" cy="4357"/>
          </a:xfrm>
        </p:grpSpPr>
        <p:sp>
          <p:nvSpPr>
            <p:cNvPr id="238802" name="Rectangle 210"/>
            <p:cNvSpPr>
              <a:spLocks noChangeArrowheads="1"/>
            </p:cNvSpPr>
            <p:nvPr/>
          </p:nvSpPr>
          <p:spPr bwMode="auto">
            <a:xfrm>
              <a:off x="3137" y="261"/>
              <a:ext cx="2966" cy="43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8803" name="Picture 21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" y="270"/>
              <a:ext cx="2985" cy="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804" name="Rectangle 212"/>
            <p:cNvSpPr>
              <a:spLocks noChangeArrowheads="1"/>
            </p:cNvSpPr>
            <p:nvPr/>
          </p:nvSpPr>
          <p:spPr bwMode="auto">
            <a:xfrm>
              <a:off x="3130" y="278"/>
              <a:ext cx="2965" cy="4305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05" name="Rectangle 213"/>
            <p:cNvSpPr>
              <a:spLocks noChangeArrowheads="1"/>
            </p:cNvSpPr>
            <p:nvPr/>
          </p:nvSpPr>
          <p:spPr bwMode="auto">
            <a:xfrm>
              <a:off x="3157" y="251"/>
              <a:ext cx="2957" cy="4315"/>
            </a:xfrm>
            <a:prstGeom prst="rect">
              <a:avLst/>
            </a:prstGeom>
            <a:noFill/>
            <a:ln w="133350">
              <a:solidFill>
                <a:srgbClr val="1822C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681" name="Text Box 89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38685" name="Text Box 93"/>
          <p:cNvSpPr txBox="1">
            <a:spLocks noChangeArrowheads="1"/>
          </p:cNvSpPr>
          <p:nvPr/>
        </p:nvSpPr>
        <p:spPr bwMode="auto">
          <a:xfrm>
            <a:off x="9732717" y="7264376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58478F"/>
                </a:solidFill>
                <a:latin typeface="WinInnwa" charset="0"/>
              </a:rPr>
              <a:t> </a:t>
            </a:r>
          </a:p>
        </p:txBody>
      </p:sp>
      <p:sp>
        <p:nvSpPr>
          <p:cNvPr id="238798" name="Text Box 20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238799" name="Text Box 207"/>
          <p:cNvSpPr txBox="1">
            <a:spLocks noChangeArrowheads="1"/>
          </p:cNvSpPr>
          <p:nvPr/>
        </p:nvSpPr>
        <p:spPr bwMode="auto">
          <a:xfrm>
            <a:off x="9349336" y="7264993"/>
            <a:ext cx="184644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 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169863" y="7427914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pic>
        <p:nvPicPr>
          <p:cNvPr id="238814" name="Picture 2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821" name="Rectangle 229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238822" name="Rectangle 230"/>
          <p:cNvSpPr>
            <a:spLocks noChangeArrowheads="1"/>
          </p:cNvSpPr>
          <p:nvPr/>
        </p:nvSpPr>
        <p:spPr bwMode="auto">
          <a:xfrm>
            <a:off x="5232401" y="2573339"/>
            <a:ext cx="4379913" cy="116825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pmtkyfrsm;udk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endParaRPr lang="en-US" sz="2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238823" name="Text Box 231"/>
          <p:cNvSpPr txBox="1">
            <a:spLocks noChangeArrowheads="1"/>
          </p:cNvSpPr>
          <p:nvPr/>
        </p:nvSpPr>
        <p:spPr bwMode="auto">
          <a:xfrm>
            <a:off x="5194300" y="4533900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 tkyf</a:t>
            </a:r>
          </a:p>
        </p:txBody>
      </p:sp>
      <p:sp>
        <p:nvSpPr>
          <p:cNvPr id="238824" name="Text Box 232"/>
          <p:cNvSpPr txBox="1">
            <a:spLocks noChangeArrowheads="1"/>
          </p:cNvSpPr>
          <p:nvPr/>
        </p:nvSpPr>
        <p:spPr bwMode="auto">
          <a:xfrm>
            <a:off x="5586414" y="3654426"/>
            <a:ext cx="3756025" cy="96594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EA18"/>
                </a:solidFill>
                <a:latin typeface="WinInnwa" charset="0"/>
              </a:rPr>
              <a:t>&amp;mZ0ifusrf;ESif.oufqdkifaompmtkyf</a:t>
            </a:r>
          </a:p>
        </p:txBody>
      </p:sp>
      <p:sp>
        <p:nvSpPr>
          <p:cNvPr id="238825" name="Text Box 233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238826" name="Text Box 234"/>
          <p:cNvSpPr txBox="1">
            <a:spLocks noChangeArrowheads="1"/>
          </p:cNvSpPr>
          <p:nvPr/>
        </p:nvSpPr>
        <p:spPr bwMode="auto">
          <a:xfrm>
            <a:off x="9041658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22</a:t>
            </a:r>
          </a:p>
        </p:txBody>
      </p:sp>
      <p:sp>
        <p:nvSpPr>
          <p:cNvPr id="238830" name="Rectangle 238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238831" name="Text Box 239"/>
          <p:cNvSpPr txBox="1">
            <a:spLocks noChangeArrowheads="1"/>
          </p:cNvSpPr>
          <p:nvPr/>
        </p:nvSpPr>
        <p:spPr bwMode="auto">
          <a:xfrm>
            <a:off x="5235576" y="5260975"/>
            <a:ext cx="4219575" cy="65200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þoHk;oyfrIudkowdNyKyg!</a:t>
            </a:r>
          </a:p>
        </p:txBody>
      </p:sp>
      <p:sp>
        <p:nvSpPr>
          <p:cNvPr id="238832" name="Line 24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3" name="Line 241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4" name="Line 242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5" name="Line 243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6" name="Line 244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7" name="Line 245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8" name="Freeform 246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39" name="Line 247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0" name="Line 248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1" name="Freeform 249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2" name="Line 250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3" name="Line 251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4" name="Line 252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8845" name="Line 253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8846" name="Line 254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7" name="Line 255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8" name="Line 256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49" name="Line 257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0" name="Line 258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1" name="Line 259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2" name="Line 260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3" name="Line 261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4" name="Line 262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5" name="Line 263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6" name="Line 264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857" name="Rectangle 265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238858" name="Rectangle 266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238859" name="Rectangle 267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238860" name="Rectangle 268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238861" name="Rectangle 269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238862" name="AutoShape 270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238864" name="Group 272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238865" name="Text Box 273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238866" name="Group 274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238867" name="Group 275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238868" name="Group 276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238869" name="Freeform 277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70" name="Freeform 278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38871" name="Picture 279"/>
                <p:cNvPicPr>
                  <a:picLocks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38872" name="Freeform 280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3" name="Freeform 281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4" name="Freeform 282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5" name="Freeform 283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876" name="Freeform 284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38877" name="Rectangle 285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238878" name="Rectangle 286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238880" name="Line 288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38675" name="Oval 83"/>
          <p:cNvSpPr>
            <a:spLocks noChangeArrowheads="1"/>
          </p:cNvSpPr>
          <p:nvPr/>
        </p:nvSpPr>
        <p:spPr bwMode="auto">
          <a:xfrm>
            <a:off x="1095376" y="2511425"/>
            <a:ext cx="900114" cy="23749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8676" name="Oval 84"/>
          <p:cNvSpPr>
            <a:spLocks noChangeArrowheads="1"/>
          </p:cNvSpPr>
          <p:nvPr/>
        </p:nvSpPr>
        <p:spPr bwMode="auto">
          <a:xfrm>
            <a:off x="2928938" y="4214814"/>
            <a:ext cx="1990725" cy="33369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38882" name="Text Box 290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</a:t>
            </a:r>
          </a:p>
        </p:txBody>
      </p:sp>
      <p:sp>
        <p:nvSpPr>
          <p:cNvPr id="238883" name="Rectangle 291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238884" name="Text Box 292"/>
          <p:cNvSpPr txBox="1">
            <a:spLocks noChangeArrowheads="1"/>
          </p:cNvSpPr>
          <p:nvPr/>
        </p:nvSpPr>
        <p:spPr bwMode="auto">
          <a:xfrm rot="-5400000">
            <a:off x="-1208880" y="3490121"/>
            <a:ext cx="561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&amp;mZ0ifusrf; (12)</a:t>
            </a:r>
            <a:endParaRPr lang="en-US" sz="1000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31" grpId="0" autoUpdateAnimBg="0"/>
      <p:bldP spid="238675" grpId="0" animBg="1"/>
      <p:bldP spid="2386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144" name="Line 80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08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608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09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609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5609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609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609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611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611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611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611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611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611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11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611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612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612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612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612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612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612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2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56140" name="Line 76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6143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6151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158" name="Oval 94"/>
          <p:cNvSpPr>
            <a:spLocks noChangeArrowheads="1"/>
          </p:cNvSpPr>
          <p:nvPr/>
        </p:nvSpPr>
        <p:spPr bwMode="auto">
          <a:xfrm>
            <a:off x="1833564" y="328614"/>
            <a:ext cx="1649412" cy="7254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6160" name="Rectangle 96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</a:p>
        </p:txBody>
      </p:sp>
      <p:sp>
        <p:nvSpPr>
          <p:cNvPr id="856161" name="Text Box 9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 tkyf</a:t>
            </a:r>
          </a:p>
        </p:txBody>
      </p:sp>
      <p:sp>
        <p:nvSpPr>
          <p:cNvPr id="856162" name="Text Box 98"/>
          <p:cNvSpPr txBox="1">
            <a:spLocks noChangeArrowheads="1"/>
          </p:cNvSpPr>
          <p:nvPr/>
        </p:nvSpPr>
        <p:spPr bwMode="auto">
          <a:xfrm>
            <a:off x="5281614" y="3654425"/>
            <a:ext cx="3925887" cy="77409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&amp;mZ0ifusrf;qdkif&amp;m</a:t>
            </a:r>
          </a:p>
        </p:txBody>
      </p:sp>
      <p:sp>
        <p:nvSpPr>
          <p:cNvPr id="856163" name="Text Box 99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6164" name="Text Box 100"/>
          <p:cNvSpPr txBox="1">
            <a:spLocks noChangeArrowheads="1"/>
          </p:cNvSpPr>
          <p:nvPr/>
        </p:nvSpPr>
        <p:spPr bwMode="auto">
          <a:xfrm>
            <a:off x="9041659" y="7476258"/>
            <a:ext cx="287236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23</a:t>
            </a:r>
          </a:p>
        </p:txBody>
      </p:sp>
      <p:grpSp>
        <p:nvGrpSpPr>
          <p:cNvPr id="856168" name="Group 104"/>
          <p:cNvGrpSpPr>
            <a:grpSpLocks/>
          </p:cNvGrpSpPr>
          <p:nvPr/>
        </p:nvGrpSpPr>
        <p:grpSpPr bwMode="auto">
          <a:xfrm>
            <a:off x="5348289" y="6034089"/>
            <a:ext cx="4025900" cy="1069975"/>
            <a:chOff x="3409" y="3801"/>
            <a:chExt cx="2536" cy="518"/>
          </a:xfrm>
        </p:grpSpPr>
        <p:sp>
          <p:nvSpPr>
            <p:cNvPr id="856169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70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1400-1350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2" name="Rectangle 108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6175" name="Text Box 111"/>
          <p:cNvSpPr txBox="1">
            <a:spLocks noChangeArrowheads="1"/>
          </p:cNvSpPr>
          <p:nvPr/>
        </p:nvSpPr>
        <p:spPr bwMode="auto">
          <a:xfrm rot="-5400000">
            <a:off x="-1178718" y="3456385"/>
            <a:ext cx="5614987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r>
              <a:rPr lang="en-US" sz="1800">
                <a:latin typeface="WinInnwa" charset="0"/>
              </a:rPr>
              <a:t> 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1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15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16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1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18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19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20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21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22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23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24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2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2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812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8128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58129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0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1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2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4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5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6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8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39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40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58141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8142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58143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58144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58145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58146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58160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58161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58162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58163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58164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58165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8166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58167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58168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8169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8170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8171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8172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8173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58174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58175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58176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77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8178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8182" name="Rectangle 70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58183" name="Rectangle 71"/>
          <p:cNvSpPr>
            <a:spLocks noChangeArrowheads="1"/>
          </p:cNvSpPr>
          <p:nvPr/>
        </p:nvSpPr>
        <p:spPr bwMode="auto">
          <a:xfrm>
            <a:off x="1992313" y="1835151"/>
            <a:ext cx="2082801" cy="43601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 sz="28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58187" name="Text Box 75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58205" name="Picture 9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207" name="Oval 95"/>
          <p:cNvSpPr>
            <a:spLocks noChangeArrowheads="1"/>
          </p:cNvSpPr>
          <p:nvPr/>
        </p:nvSpPr>
        <p:spPr bwMode="auto">
          <a:xfrm>
            <a:off x="1706563" y="1684339"/>
            <a:ext cx="2371725" cy="7254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58208" name="Rectangle 96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58209" name="Rectangle 97"/>
          <p:cNvSpPr>
            <a:spLocks noChangeArrowheads="1"/>
          </p:cNvSpPr>
          <p:nvPr/>
        </p:nvSpPr>
        <p:spPr bwMode="auto">
          <a:xfrm>
            <a:off x="5170488" y="2293938"/>
            <a:ext cx="4349750" cy="218853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8211" name="Text Box 99"/>
          <p:cNvSpPr txBox="1">
            <a:spLocks noChangeArrowheads="1"/>
          </p:cNvSpPr>
          <p:nvPr/>
        </p:nvSpPr>
        <p:spPr bwMode="auto">
          <a:xfrm>
            <a:off x="5394326" y="3654426"/>
            <a:ext cx="3813175" cy="25765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&amp;mZ0ifusrf;qdkif&amp;m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 tkyf</a:t>
            </a:r>
          </a:p>
          <a:p>
            <a:pPr algn="ctr">
              <a:spcBef>
                <a:spcPct val="50000"/>
              </a:spcBef>
            </a:pPr>
            <a:endParaRPr lang="en-US" sz="43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58212" name="Text Box 100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58213" name="Text Box 101"/>
          <p:cNvSpPr txBox="1">
            <a:spLocks noChangeArrowheads="1"/>
          </p:cNvSpPr>
          <p:nvPr/>
        </p:nvSpPr>
        <p:spPr bwMode="auto">
          <a:xfrm>
            <a:off x="9035247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24</a:t>
            </a:r>
          </a:p>
        </p:txBody>
      </p:sp>
      <p:grpSp>
        <p:nvGrpSpPr>
          <p:cNvPr id="858215" name="Group 103"/>
          <p:cNvGrpSpPr>
            <a:grpSpLocks/>
          </p:cNvGrpSpPr>
          <p:nvPr/>
        </p:nvGrpSpPr>
        <p:grpSpPr bwMode="auto">
          <a:xfrm>
            <a:off x="5340350" y="6034088"/>
            <a:ext cx="4229100" cy="984250"/>
            <a:chOff x="3409" y="3801"/>
            <a:chExt cx="2536" cy="518"/>
          </a:xfrm>
        </p:grpSpPr>
        <p:sp>
          <p:nvSpPr>
            <p:cNvPr id="858216" name="AutoShape 104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217" name="Text Box 105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5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1400  bDpD 1050 txd</a:t>
              </a:r>
            </a:p>
          </p:txBody>
        </p:sp>
      </p:grpSp>
      <p:sp>
        <p:nvSpPr>
          <p:cNvPr id="858218" name="Rectangle 10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8219" name="Rectangle 107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58222" name="Text Box 110"/>
          <p:cNvSpPr txBox="1">
            <a:spLocks noChangeArrowheads="1"/>
          </p:cNvSpPr>
          <p:nvPr/>
        </p:nvSpPr>
        <p:spPr bwMode="auto">
          <a:xfrm rot="-5400000">
            <a:off x="-1178719" y="3457972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r>
              <a:rPr lang="en-US" sz="1800">
                <a:latin typeface="WinInnwa" charset="0"/>
              </a:rPr>
              <a:t> 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2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63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64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65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67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68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69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70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71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72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73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74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0175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0176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78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79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0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1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2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3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4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5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6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7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8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0189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0190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0191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60192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60193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60194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60208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60209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60210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60211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60212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60213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0214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60215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60216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17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18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19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0220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60221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60222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60223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60224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25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0226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0230" name="Rectangle 70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0231" name="Rectangle 71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0232" name="Rectangle 72"/>
          <p:cNvSpPr>
            <a:spLocks noChangeArrowheads="1"/>
          </p:cNvSpPr>
          <p:nvPr/>
        </p:nvSpPr>
        <p:spPr bwMode="auto">
          <a:xfrm>
            <a:off x="2403476" y="2249489"/>
            <a:ext cx="432316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60235" name="Text Box 75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860241" name="Group 81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60242" name="AutoShape 8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3" name="Text Box 8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1100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pic>
        <p:nvPicPr>
          <p:cNvPr id="860244" name="Picture 8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6" name="Oval 86"/>
          <p:cNvSpPr>
            <a:spLocks noChangeArrowheads="1"/>
          </p:cNvSpPr>
          <p:nvPr/>
        </p:nvSpPr>
        <p:spPr bwMode="auto">
          <a:xfrm>
            <a:off x="1628776" y="1757363"/>
            <a:ext cx="2403475" cy="965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0247" name="Rectangle 87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60248" name="Rectangle 88"/>
          <p:cNvSpPr>
            <a:spLocks noChangeArrowheads="1"/>
          </p:cNvSpPr>
          <p:nvPr/>
        </p:nvSpPr>
        <p:spPr bwMode="auto">
          <a:xfrm>
            <a:off x="5186364" y="2405064"/>
            <a:ext cx="4365625" cy="218853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0249" name="Text Box 89"/>
          <p:cNvSpPr txBox="1">
            <a:spLocks noChangeArrowheads="1"/>
          </p:cNvSpPr>
          <p:nvPr/>
        </p:nvSpPr>
        <p:spPr bwMode="auto">
          <a:xfrm>
            <a:off x="5194300" y="4533900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 tkyf</a:t>
            </a:r>
          </a:p>
        </p:txBody>
      </p:sp>
      <p:sp>
        <p:nvSpPr>
          <p:cNvPr id="860250" name="Text Box 90"/>
          <p:cNvSpPr txBox="1">
            <a:spLocks noChangeArrowheads="1"/>
          </p:cNvSpPr>
          <p:nvPr/>
        </p:nvSpPr>
        <p:spPr bwMode="auto">
          <a:xfrm>
            <a:off x="5346700" y="3654425"/>
            <a:ext cx="3860800" cy="77409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r>
              <a:rPr lang="en-US">
                <a:latin typeface="WinInnwa" charset="0"/>
              </a:rPr>
              <a:t> 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60251" name="Text Box 91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60252" name="Text Box 92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25</a:t>
            </a:r>
          </a:p>
        </p:txBody>
      </p:sp>
      <p:sp>
        <p:nvSpPr>
          <p:cNvPr id="860253" name="Rectangle 93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0254" name="Rectangle 94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0256" name="Text Box 96"/>
          <p:cNvSpPr txBox="1">
            <a:spLocks noChangeArrowheads="1"/>
          </p:cNvSpPr>
          <p:nvPr/>
        </p:nvSpPr>
        <p:spPr bwMode="auto">
          <a:xfrm rot="-5400000">
            <a:off x="-1178718" y="3459561"/>
            <a:ext cx="5614987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1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2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3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4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5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6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7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8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19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20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21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22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2223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2224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62225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26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27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28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29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30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31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32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33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34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35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36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2237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2238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2239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62241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62242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62256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62257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62258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62259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62260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62261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2262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62263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62264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2265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2266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2267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2268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62269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62270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62271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62272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73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2274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2277" name="Oval 69"/>
          <p:cNvSpPr>
            <a:spLocks noChangeArrowheads="1"/>
          </p:cNvSpPr>
          <p:nvPr/>
        </p:nvSpPr>
        <p:spPr bwMode="auto">
          <a:xfrm>
            <a:off x="1738314" y="3289300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2278" name="Oval 70"/>
          <p:cNvSpPr>
            <a:spLocks noChangeArrowheads="1"/>
          </p:cNvSpPr>
          <p:nvPr/>
        </p:nvSpPr>
        <p:spPr bwMode="auto">
          <a:xfrm>
            <a:off x="1728789" y="3857625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2280" name="Oval 72"/>
          <p:cNvSpPr>
            <a:spLocks noChangeArrowheads="1"/>
          </p:cNvSpPr>
          <p:nvPr/>
        </p:nvSpPr>
        <p:spPr bwMode="auto">
          <a:xfrm>
            <a:off x="1827214" y="4635500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2289" name="Rectangle 81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2290" name="Rectangle 82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2291" name="Rectangle 83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2294" name="Text Box 86"/>
          <p:cNvSpPr txBox="1">
            <a:spLocks noChangeArrowheads="1"/>
          </p:cNvSpPr>
          <p:nvPr/>
        </p:nvSpPr>
        <p:spPr bwMode="auto">
          <a:xfrm>
            <a:off x="9349336" y="7264993"/>
            <a:ext cx="184644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 </a:t>
            </a:r>
          </a:p>
        </p:txBody>
      </p:sp>
      <p:sp>
        <p:nvSpPr>
          <p:cNvPr id="862295" name="Text Box 87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862304" name="Group 96"/>
          <p:cNvGrpSpPr>
            <a:grpSpLocks/>
          </p:cNvGrpSpPr>
          <p:nvPr/>
        </p:nvGrpSpPr>
        <p:grpSpPr bwMode="auto">
          <a:xfrm>
            <a:off x="5345114" y="6034089"/>
            <a:ext cx="4025900" cy="930275"/>
            <a:chOff x="3409" y="3801"/>
            <a:chExt cx="2536" cy="586"/>
          </a:xfrm>
        </p:grpSpPr>
        <p:sp>
          <p:nvSpPr>
            <p:cNvPr id="862305" name="AutoShape 97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306" name="Text Box 98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usrf;pmumvcefYrSef;aNc/  bDpD 1050 -600 txd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pic>
        <p:nvPicPr>
          <p:cNvPr id="862307" name="Picture 9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309" name="Rectangle 10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62310" name="Rectangle 102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</a:p>
        </p:txBody>
      </p:sp>
      <p:sp>
        <p:nvSpPr>
          <p:cNvPr id="862311" name="Text Box 103"/>
          <p:cNvSpPr txBox="1">
            <a:spLocks noChangeArrowheads="1"/>
          </p:cNvSpPr>
          <p:nvPr/>
        </p:nvSpPr>
        <p:spPr bwMode="auto">
          <a:xfrm>
            <a:off x="5727700" y="4454525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62312" name="Text Box 104"/>
          <p:cNvSpPr txBox="1">
            <a:spLocks noChangeArrowheads="1"/>
          </p:cNvSpPr>
          <p:nvPr/>
        </p:nvSpPr>
        <p:spPr bwMode="auto">
          <a:xfrm>
            <a:off x="5586413" y="3654425"/>
            <a:ext cx="3556000" cy="12973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r>
              <a:rPr lang="en-US">
                <a:latin typeface="WinInnwa" charset="0"/>
              </a:rPr>
              <a:t> 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62313" name="Text Box 105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62314" name="Text Box 106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26</a:t>
            </a:r>
          </a:p>
        </p:txBody>
      </p:sp>
      <p:sp>
        <p:nvSpPr>
          <p:cNvPr id="862315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2322" name="Text Box 114"/>
          <p:cNvSpPr txBox="1">
            <a:spLocks noChangeArrowheads="1"/>
          </p:cNvSpPr>
          <p:nvPr/>
        </p:nvSpPr>
        <p:spPr bwMode="auto">
          <a:xfrm rot="-5400000">
            <a:off x="-1178719" y="3457972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  <p:sp>
        <p:nvSpPr>
          <p:cNvPr id="862317" name="Rectangle 109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62318" name="AutoShape 110"/>
          <p:cNvSpPr>
            <a:spLocks noChangeArrowheads="1"/>
          </p:cNvSpPr>
          <p:nvPr/>
        </p:nvSpPr>
        <p:spPr bwMode="auto">
          <a:xfrm>
            <a:off x="1241426" y="3119439"/>
            <a:ext cx="2879725" cy="21875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2284" name="Text Box 76"/>
          <p:cNvSpPr txBox="1">
            <a:spLocks noChangeArrowheads="1"/>
          </p:cNvSpPr>
          <p:nvPr/>
        </p:nvSpPr>
        <p:spPr bwMode="auto">
          <a:xfrm rot="-1471037">
            <a:off x="3486151" y="2502966"/>
            <a:ext cx="1820863" cy="721771"/>
          </a:xfrm>
          <a:prstGeom prst="rect">
            <a:avLst/>
          </a:prstGeom>
          <a:noFill/>
          <a:ln>
            <a:noFill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66FFFF"/>
                </a:solidFill>
                <a:latin typeface="WinInnwa" charset="0"/>
              </a:rPr>
              <a:t>a&amp;Smvk</a:t>
            </a:r>
          </a:p>
        </p:txBody>
      </p:sp>
      <p:sp>
        <p:nvSpPr>
          <p:cNvPr id="862285" name="Text Box 77"/>
          <p:cNvSpPr txBox="1">
            <a:spLocks noChangeArrowheads="1"/>
          </p:cNvSpPr>
          <p:nvPr/>
        </p:nvSpPr>
        <p:spPr bwMode="auto">
          <a:xfrm rot="-1471037">
            <a:off x="3232150" y="3086403"/>
            <a:ext cx="2782888" cy="774094"/>
          </a:xfrm>
          <a:prstGeom prst="rect">
            <a:avLst/>
          </a:prstGeom>
          <a:noFill/>
          <a:ln>
            <a:noFill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300" b="1">
                <a:solidFill>
                  <a:srgbClr val="66FFFF"/>
                </a:solidFill>
                <a:latin typeface="WinInnwa" charset="0"/>
              </a:rPr>
              <a:t>‘</a:t>
            </a:r>
            <a:r>
              <a:rPr lang="en-US" sz="4300" b="1">
                <a:solidFill>
                  <a:srgbClr val="66FFFF"/>
                </a:solidFill>
                <a:latin typeface="WinInnwa" charset="0"/>
              </a:rPr>
              <a:t>'g0d'f</a:t>
            </a:r>
          </a:p>
        </p:txBody>
      </p:sp>
      <p:sp>
        <p:nvSpPr>
          <p:cNvPr id="862286" name="Text Box 78"/>
          <p:cNvSpPr txBox="1">
            <a:spLocks noChangeArrowheads="1"/>
          </p:cNvSpPr>
          <p:nvPr/>
        </p:nvSpPr>
        <p:spPr bwMode="auto">
          <a:xfrm rot="-1471037">
            <a:off x="3111501" y="3576942"/>
            <a:ext cx="3851275" cy="774094"/>
          </a:xfrm>
          <a:prstGeom prst="rect">
            <a:avLst/>
          </a:prstGeom>
          <a:noFill/>
          <a:ln>
            <a:noFill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66FFFF"/>
                </a:solidFill>
                <a:latin typeface="WinInnwa" charset="0"/>
              </a:rPr>
              <a:t>a&amp;Smvkrkef</a:t>
            </a:r>
          </a:p>
        </p:txBody>
      </p:sp>
      <p:sp>
        <p:nvSpPr>
          <p:cNvPr id="862287" name="Text Box 79"/>
          <p:cNvSpPr txBox="1">
            <a:spLocks noChangeArrowheads="1"/>
          </p:cNvSpPr>
          <p:nvPr/>
        </p:nvSpPr>
        <p:spPr bwMode="auto">
          <a:xfrm rot="-1471037">
            <a:off x="3324225" y="4273853"/>
            <a:ext cx="3600450" cy="774094"/>
          </a:xfrm>
          <a:prstGeom prst="rect">
            <a:avLst/>
          </a:prstGeom>
          <a:noFill/>
          <a:ln>
            <a:noFill/>
          </a:ln>
          <a:effectLst>
            <a:outerShdw blurRad="63500" dist="102391" dir="361530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66FFFF"/>
                </a:solidFill>
                <a:latin typeface="WinInnwa" charset="0"/>
              </a:rPr>
              <a:t>NynfwGif;ppf</a:t>
            </a:r>
          </a:p>
        </p:txBody>
      </p:sp>
      <p:sp>
        <p:nvSpPr>
          <p:cNvPr id="862319" name="Text Box 111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5</a:t>
            </a:r>
          </a:p>
        </p:txBody>
      </p:sp>
      <p:sp>
        <p:nvSpPr>
          <p:cNvPr id="862320" name="Rectangle 112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</p:txBody>
      </p:sp>
      <p:sp>
        <p:nvSpPr>
          <p:cNvPr id="862279" name="Oval 71"/>
          <p:cNvSpPr>
            <a:spLocks noChangeArrowheads="1"/>
          </p:cNvSpPr>
          <p:nvPr/>
        </p:nvSpPr>
        <p:spPr bwMode="auto">
          <a:xfrm>
            <a:off x="1751013" y="4156075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77" grpId="0" animBg="1"/>
      <p:bldP spid="862278" grpId="0" animBg="1"/>
      <p:bldP spid="862280" grpId="0" animBg="1"/>
      <p:bldP spid="862318" grpId="0" animBg="1"/>
      <p:bldP spid="862284" grpId="0" autoUpdateAnimBg="0"/>
      <p:bldP spid="862285" grpId="0" autoUpdateAnimBg="0"/>
      <p:bldP spid="862286" grpId="0" autoUpdateAnimBg="0"/>
      <p:bldP spid="862287" grpId="0" autoUpdateAnimBg="0"/>
      <p:bldP spid="8622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59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0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1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2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3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4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5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6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7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8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69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70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4271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4272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64273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74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75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76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77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78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79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80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81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82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83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84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4285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4286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4287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64288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64289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64290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64304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64305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64306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64307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64308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64309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4310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64311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64312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4313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4314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4315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4316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64317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64318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64319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64320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4321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4322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4329" name="Rectangle 73"/>
          <p:cNvSpPr>
            <a:spLocks noChangeArrowheads="1"/>
          </p:cNvSpPr>
          <p:nvPr/>
        </p:nvSpPr>
        <p:spPr bwMode="auto">
          <a:xfrm>
            <a:off x="2205039" y="3236914"/>
            <a:ext cx="901254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 sz="28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64330" name="Rectangle 74"/>
          <p:cNvSpPr>
            <a:spLocks noChangeArrowheads="1"/>
          </p:cNvSpPr>
          <p:nvPr/>
        </p:nvSpPr>
        <p:spPr bwMode="auto">
          <a:xfrm>
            <a:off x="2130425" y="3730626"/>
            <a:ext cx="896123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64331" name="Rectangle 75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4332" name="Rectangle 76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4333" name="Rectangle 77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4336" name="Text Box 80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864342" name="Group 86"/>
          <p:cNvGrpSpPr>
            <a:grpSpLocks/>
          </p:cNvGrpSpPr>
          <p:nvPr/>
        </p:nvGrpSpPr>
        <p:grpSpPr bwMode="auto">
          <a:xfrm>
            <a:off x="5340351" y="6034089"/>
            <a:ext cx="4068763" cy="1038225"/>
            <a:chOff x="3409" y="3801"/>
            <a:chExt cx="2536" cy="518"/>
          </a:xfrm>
        </p:grpSpPr>
        <p:sp>
          <p:nvSpPr>
            <p:cNvPr id="864343" name="AutoShape 87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344" name="Text Box 88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3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1050 -970 txd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864357" name="Text Box 101"/>
          <p:cNvSpPr txBox="1">
            <a:spLocks noChangeArrowheads="1"/>
          </p:cNvSpPr>
          <p:nvPr/>
        </p:nvSpPr>
        <p:spPr bwMode="auto">
          <a:xfrm rot="-5400000">
            <a:off x="-1178719" y="3461148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  <p:pic>
        <p:nvPicPr>
          <p:cNvPr id="864345" name="Picture 8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4347" name="Oval 91"/>
          <p:cNvSpPr>
            <a:spLocks noChangeArrowheads="1"/>
          </p:cNvSpPr>
          <p:nvPr/>
        </p:nvSpPr>
        <p:spPr bwMode="auto">
          <a:xfrm>
            <a:off x="1684339" y="3084513"/>
            <a:ext cx="2403475" cy="11779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4348" name="Rectangle 9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64349" name="Rectangle 93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4350" name="Text Box 94"/>
          <p:cNvSpPr txBox="1">
            <a:spLocks noChangeArrowheads="1"/>
          </p:cNvSpPr>
          <p:nvPr/>
        </p:nvSpPr>
        <p:spPr bwMode="auto">
          <a:xfrm>
            <a:off x="5194300" y="4533900"/>
            <a:ext cx="4330700" cy="53864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12tkyf</a:t>
            </a:r>
            <a:endParaRPr lang="en-US" sz="43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64351" name="Text Box 95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r>
              <a:rPr lang="en-US">
                <a:latin typeface="WinInnwa" charset="0"/>
              </a:rPr>
              <a:t> 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64352" name="Text Box 96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64353" name="Text Box 97"/>
          <p:cNvSpPr txBox="1">
            <a:spLocks noChangeArrowheads="1"/>
          </p:cNvSpPr>
          <p:nvPr/>
        </p:nvSpPr>
        <p:spPr bwMode="auto">
          <a:xfrm>
            <a:off x="9040353" y="7476258"/>
            <a:ext cx="2882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27</a:t>
            </a:r>
          </a:p>
        </p:txBody>
      </p:sp>
      <p:sp>
        <p:nvSpPr>
          <p:cNvPr id="864354" name="Rectangle 98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4355" name="Rectangle 9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0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0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0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0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1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631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632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66321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2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2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2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2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2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2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2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2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3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3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3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633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633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633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6633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6633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6633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6635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6635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6635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6635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6635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6635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635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6635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6636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636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636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636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636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6636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6636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6636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6636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636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637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6372" name="Rectangle 68"/>
          <p:cNvSpPr>
            <a:spLocks noChangeArrowheads="1"/>
          </p:cNvSpPr>
          <p:nvPr/>
        </p:nvSpPr>
        <p:spPr bwMode="auto">
          <a:xfrm>
            <a:off x="2205039" y="3279776"/>
            <a:ext cx="9012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latin typeface="WinInnwa" charset="0"/>
              </a:rPr>
              <a:t>1&amp;mZ0if</a:t>
            </a:r>
            <a:endParaRPr lang="en-US" sz="2800">
              <a:latin typeface="WinInnwa" charset="0"/>
            </a:endParaRPr>
          </a:p>
        </p:txBody>
      </p:sp>
      <p:sp>
        <p:nvSpPr>
          <p:cNvPr id="866373" name="Rectangle 69"/>
          <p:cNvSpPr>
            <a:spLocks noChangeArrowheads="1"/>
          </p:cNvSpPr>
          <p:nvPr/>
        </p:nvSpPr>
        <p:spPr bwMode="auto">
          <a:xfrm>
            <a:off x="2130425" y="3816351"/>
            <a:ext cx="8961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latin typeface="WinInnwa" charset="0"/>
              </a:rPr>
              <a:t>2&amp;mZ0if</a:t>
            </a:r>
            <a:endParaRPr lang="en-US" sz="2800">
              <a:latin typeface="WinInnwa" charset="0"/>
            </a:endParaRPr>
          </a:p>
        </p:txBody>
      </p:sp>
      <p:sp>
        <p:nvSpPr>
          <p:cNvPr id="866377" name="Rectangle 73"/>
          <p:cNvSpPr>
            <a:spLocks noChangeArrowheads="1"/>
          </p:cNvSpPr>
          <p:nvPr/>
        </p:nvSpPr>
        <p:spPr bwMode="auto">
          <a:xfrm>
            <a:off x="2377903" y="4152901"/>
            <a:ext cx="1098722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WinInnwa" charset="0"/>
              </a:rPr>
              <a:t>3&amp;mZ0if</a:t>
            </a:r>
          </a:p>
        </p:txBody>
      </p:sp>
      <p:sp>
        <p:nvSpPr>
          <p:cNvPr id="866378" name="Rectangle 74"/>
          <p:cNvSpPr>
            <a:spLocks noChangeArrowheads="1"/>
          </p:cNvSpPr>
          <p:nvPr/>
        </p:nvSpPr>
        <p:spPr bwMode="auto">
          <a:xfrm>
            <a:off x="2179591" y="4622801"/>
            <a:ext cx="1085898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WinInnwa" charset="0"/>
              </a:rPr>
              <a:t>4&amp;mZ0if</a:t>
            </a:r>
          </a:p>
        </p:txBody>
      </p:sp>
      <p:sp>
        <p:nvSpPr>
          <p:cNvPr id="866379" name="Rectangle 75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6380" name="Rectangle 76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6381" name="Rectangle 77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6384" name="Text Box 80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866390" name="Group 86"/>
          <p:cNvGrpSpPr>
            <a:grpSpLocks/>
          </p:cNvGrpSpPr>
          <p:nvPr/>
        </p:nvGrpSpPr>
        <p:grpSpPr bwMode="auto">
          <a:xfrm>
            <a:off x="5340351" y="6034089"/>
            <a:ext cx="4025900" cy="930275"/>
            <a:chOff x="3409" y="3801"/>
            <a:chExt cx="2536" cy="586"/>
          </a:xfrm>
        </p:grpSpPr>
        <p:sp>
          <p:nvSpPr>
            <p:cNvPr id="866391" name="AutoShape 87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392" name="Text Box 88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970-600 xd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866405" name="Text Box 101"/>
          <p:cNvSpPr txBox="1">
            <a:spLocks noChangeArrowheads="1"/>
          </p:cNvSpPr>
          <p:nvPr/>
        </p:nvSpPr>
        <p:spPr bwMode="auto">
          <a:xfrm rot="-5400000">
            <a:off x="-1178719" y="3464322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  <p:pic>
        <p:nvPicPr>
          <p:cNvPr id="866393" name="Picture 8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6395" name="Oval 91"/>
          <p:cNvSpPr>
            <a:spLocks noChangeArrowheads="1"/>
          </p:cNvSpPr>
          <p:nvPr/>
        </p:nvSpPr>
        <p:spPr bwMode="auto">
          <a:xfrm>
            <a:off x="1643064" y="4030664"/>
            <a:ext cx="2403475" cy="11207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6396" name="Rectangle 9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66397" name="Rectangle 93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6398" name="Text Box 94"/>
          <p:cNvSpPr txBox="1">
            <a:spLocks noChangeArrowheads="1"/>
          </p:cNvSpPr>
          <p:nvPr/>
        </p:nvSpPr>
        <p:spPr bwMode="auto">
          <a:xfrm>
            <a:off x="5194300" y="4533900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66399" name="Text Box 95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66400" name="Text Box 96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66401" name="Text Box 97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28</a:t>
            </a:r>
          </a:p>
        </p:txBody>
      </p:sp>
      <p:sp>
        <p:nvSpPr>
          <p:cNvPr id="866402" name="Rectangle 98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6403" name="Rectangle 9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</a:t>
            </a: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55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56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5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58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59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60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61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62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63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64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6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6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836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8368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68369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0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1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2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4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5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6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8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79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80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68381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8382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68383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68384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68385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68386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68400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68401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68402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68403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68404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68405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8406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68407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68408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8409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8410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8411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8412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68413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68414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68415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68416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8417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8418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8420" name="Rectangle 68"/>
          <p:cNvSpPr>
            <a:spLocks noChangeArrowheads="1"/>
          </p:cNvSpPr>
          <p:nvPr/>
        </p:nvSpPr>
        <p:spPr bwMode="auto">
          <a:xfrm>
            <a:off x="2205039" y="3279776"/>
            <a:ext cx="901254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 sz="28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68421" name="Rectangle 69"/>
          <p:cNvSpPr>
            <a:spLocks noChangeArrowheads="1"/>
          </p:cNvSpPr>
          <p:nvPr/>
        </p:nvSpPr>
        <p:spPr bwMode="auto">
          <a:xfrm>
            <a:off x="2130425" y="3816351"/>
            <a:ext cx="896123" cy="430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68422" name="Rectangle 70"/>
          <p:cNvSpPr>
            <a:spLocks noChangeArrowheads="1"/>
          </p:cNvSpPr>
          <p:nvPr/>
        </p:nvSpPr>
        <p:spPr bwMode="auto">
          <a:xfrm>
            <a:off x="2179591" y="4651376"/>
            <a:ext cx="1085898" cy="5232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WinInnwa" charset="0"/>
              </a:rPr>
              <a:t>4&amp;mZ0if</a:t>
            </a:r>
          </a:p>
        </p:txBody>
      </p:sp>
      <p:sp>
        <p:nvSpPr>
          <p:cNvPr id="868423" name="Rectangle 71"/>
          <p:cNvSpPr>
            <a:spLocks noChangeArrowheads="1"/>
          </p:cNvSpPr>
          <p:nvPr/>
        </p:nvSpPr>
        <p:spPr bwMode="auto">
          <a:xfrm>
            <a:off x="1981200" y="4148138"/>
            <a:ext cx="1174751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WinInnwa" charset="0"/>
              </a:rPr>
              <a:t>3&amp;mZ0if</a:t>
            </a:r>
          </a:p>
        </p:txBody>
      </p:sp>
      <p:sp>
        <p:nvSpPr>
          <p:cNvPr id="868425" name="Rectangle 73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8426" name="Rectangle 74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8427" name="Rectangle 75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68428" name="Text Box 7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868437" name="Group 85"/>
          <p:cNvGrpSpPr>
            <a:grpSpLocks/>
          </p:cNvGrpSpPr>
          <p:nvPr/>
        </p:nvGrpSpPr>
        <p:grpSpPr bwMode="auto">
          <a:xfrm>
            <a:off x="5340351" y="6034089"/>
            <a:ext cx="4025900" cy="930275"/>
            <a:chOff x="3409" y="3801"/>
            <a:chExt cx="2536" cy="586"/>
          </a:xfrm>
        </p:grpSpPr>
        <p:sp>
          <p:nvSpPr>
            <p:cNvPr id="868438" name="AutoShape 86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439" name="Text Box 87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1050 -600 xd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pic>
        <p:nvPicPr>
          <p:cNvPr id="868440" name="Picture 8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8443" name="Rectangle 9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68444" name="Rectangle 92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8445" name="Text Box 93"/>
          <p:cNvSpPr txBox="1">
            <a:spLocks noChangeArrowheads="1"/>
          </p:cNvSpPr>
          <p:nvPr/>
        </p:nvSpPr>
        <p:spPr bwMode="auto">
          <a:xfrm>
            <a:off x="5194300" y="4533900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68446" name="Text Box 94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68447" name="Text Box 95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68448" name="Text Box 96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29</a:t>
            </a:r>
          </a:p>
        </p:txBody>
      </p:sp>
      <p:sp>
        <p:nvSpPr>
          <p:cNvPr id="868449" name="Rectangle 9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8450" name="AutoShape 98"/>
          <p:cNvSpPr>
            <a:spLocks noChangeArrowheads="1"/>
          </p:cNvSpPr>
          <p:nvPr/>
        </p:nvSpPr>
        <p:spPr bwMode="auto">
          <a:xfrm>
            <a:off x="1241426" y="3119439"/>
            <a:ext cx="2879725" cy="21875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68451" name="Rectangle 9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68453" name="Text Box 101"/>
          <p:cNvSpPr txBox="1">
            <a:spLocks noChangeArrowheads="1"/>
          </p:cNvSpPr>
          <p:nvPr/>
        </p:nvSpPr>
        <p:spPr bwMode="auto">
          <a:xfrm rot="-5400000">
            <a:off x="-1178718" y="3462736"/>
            <a:ext cx="5614987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4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26" name="Rectangle 190"/>
          <p:cNvSpPr>
            <a:spLocks noChangeArrowheads="1"/>
          </p:cNvSpPr>
          <p:nvPr/>
        </p:nvSpPr>
        <p:spPr bwMode="auto">
          <a:xfrm>
            <a:off x="0" y="-957261"/>
            <a:ext cx="10058400" cy="7772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en-US" sz="1800">
                <a:latin typeface="WinInnwa" charset="0"/>
              </a:rPr>
              <a:t>s</a:t>
            </a:r>
          </a:p>
        </p:txBody>
      </p:sp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5251451" y="6340476"/>
            <a:ext cx="2249488" cy="6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1800" b="1">
                <a:latin typeface="WinInnwa" charset="0"/>
              </a:rPr>
              <a:t>2 a0;BunfYrSefaNymif;</a:t>
            </a:r>
            <a:endParaRPr lang="en-US" sz="1800" b="1" u="sng">
              <a:latin typeface="WinInnwa" charset="0"/>
            </a:endParaRPr>
          </a:p>
          <a:p>
            <a:pPr algn="l" defTabSz="1019056"/>
            <a:r>
              <a:rPr lang="en-US" sz="1800" b="1">
                <a:latin typeface="WinInnwa" charset="0"/>
              </a:rPr>
              <a:t>1 eD;BunfYrSefaNymif;</a:t>
            </a:r>
            <a:endParaRPr lang="en-US" sz="1800" b="1" u="sng">
              <a:latin typeface="WinInnwa" charset="0"/>
            </a:endParaRPr>
          </a:p>
        </p:txBody>
      </p:sp>
      <p:pic>
        <p:nvPicPr>
          <p:cNvPr id="32153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151" y="1125539"/>
            <a:ext cx="7186614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4921250" y="6318251"/>
            <a:ext cx="2390775" cy="7254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5426075" y="927101"/>
            <a:ext cx="419100" cy="690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2" name="Oval 6"/>
          <p:cNvSpPr>
            <a:spLocks noChangeArrowheads="1"/>
          </p:cNvSpPr>
          <p:nvPr/>
        </p:nvSpPr>
        <p:spPr bwMode="auto">
          <a:xfrm>
            <a:off x="5614988" y="1149351"/>
            <a:ext cx="433387" cy="7143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1050925" y="1376363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>
            <a:off x="3773489" y="596899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>
            <a:off x="3787775" y="981075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>
            <a:off x="3802063" y="1752600"/>
            <a:ext cx="1998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3892551" y="1231900"/>
            <a:ext cx="2128838" cy="3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wckwnf;aomOD;wnfcsuf</a:t>
            </a:r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>
            <a:off x="7283450" y="1366839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0" name="Line 14"/>
          <p:cNvSpPr>
            <a:spLocks noChangeShapeType="1"/>
          </p:cNvSpPr>
          <p:nvPr/>
        </p:nvSpPr>
        <p:spPr bwMode="auto">
          <a:xfrm>
            <a:off x="7485064" y="2297113"/>
            <a:ext cx="1998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1" name="Line 15"/>
          <p:cNvSpPr>
            <a:spLocks noChangeShapeType="1"/>
          </p:cNvSpPr>
          <p:nvPr/>
        </p:nvSpPr>
        <p:spPr bwMode="auto">
          <a:xfrm>
            <a:off x="501650" y="2930525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2" name="Line 16"/>
          <p:cNvSpPr>
            <a:spLocks noChangeShapeType="1"/>
          </p:cNvSpPr>
          <p:nvPr/>
        </p:nvSpPr>
        <p:spPr bwMode="auto">
          <a:xfrm>
            <a:off x="7553326" y="2932114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3" name="Line 17"/>
          <p:cNvSpPr>
            <a:spLocks noChangeShapeType="1"/>
          </p:cNvSpPr>
          <p:nvPr/>
        </p:nvSpPr>
        <p:spPr bwMode="auto">
          <a:xfrm>
            <a:off x="227014" y="3878263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4" name="Line 18"/>
          <p:cNvSpPr>
            <a:spLocks noChangeShapeType="1"/>
          </p:cNvSpPr>
          <p:nvPr/>
        </p:nvSpPr>
        <p:spPr bwMode="auto">
          <a:xfrm>
            <a:off x="7620001" y="38957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5" name="Line 19"/>
          <p:cNvSpPr>
            <a:spLocks noChangeShapeType="1"/>
          </p:cNvSpPr>
          <p:nvPr/>
        </p:nvSpPr>
        <p:spPr bwMode="auto">
          <a:xfrm>
            <a:off x="738189" y="649287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6" name="Line 20"/>
          <p:cNvSpPr>
            <a:spLocks noChangeShapeType="1"/>
          </p:cNvSpPr>
          <p:nvPr/>
        </p:nvSpPr>
        <p:spPr bwMode="auto">
          <a:xfrm>
            <a:off x="7670801" y="65119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7" name="Line 21"/>
          <p:cNvSpPr>
            <a:spLocks noChangeShapeType="1"/>
          </p:cNvSpPr>
          <p:nvPr/>
        </p:nvSpPr>
        <p:spPr bwMode="auto">
          <a:xfrm>
            <a:off x="2446339" y="6827838"/>
            <a:ext cx="177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58" name="Rectangle 22"/>
          <p:cNvSpPr>
            <a:spLocks noChangeArrowheads="1"/>
          </p:cNvSpPr>
          <p:nvPr/>
        </p:nvSpPr>
        <p:spPr bwMode="auto">
          <a:xfrm>
            <a:off x="2" y="1096963"/>
            <a:ext cx="1285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 C(a[mif;)</a:t>
            </a:r>
          </a:p>
        </p:txBody>
      </p:sp>
      <p:sp>
        <p:nvSpPr>
          <p:cNvPr id="321559" name="Rectangle 23"/>
          <p:cNvSpPr>
            <a:spLocks noChangeArrowheads="1"/>
          </p:cNvSpPr>
          <p:nvPr/>
        </p:nvSpPr>
        <p:spPr bwMode="auto">
          <a:xfrm>
            <a:off x="6651626" y="1104901"/>
            <a:ext cx="898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i(opf)</a:t>
            </a:r>
          </a:p>
        </p:txBody>
      </p:sp>
      <p:sp>
        <p:nvSpPr>
          <p:cNvPr id="321560" name="Rectangle 24"/>
          <p:cNvSpPr>
            <a:spLocks noChangeArrowheads="1"/>
          </p:cNvSpPr>
          <p:nvPr/>
        </p:nvSpPr>
        <p:spPr bwMode="auto">
          <a:xfrm>
            <a:off x="3446463" y="342901"/>
            <a:ext cx="3476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u</a:t>
            </a:r>
          </a:p>
        </p:txBody>
      </p:sp>
      <p:sp>
        <p:nvSpPr>
          <p:cNvPr id="321561" name="Rectangle 25"/>
          <p:cNvSpPr>
            <a:spLocks noChangeArrowheads="1"/>
          </p:cNvSpPr>
          <p:nvPr/>
        </p:nvSpPr>
        <p:spPr bwMode="auto">
          <a:xfrm>
            <a:off x="3479801" y="712789"/>
            <a:ext cx="349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c</a:t>
            </a:r>
          </a:p>
        </p:txBody>
      </p:sp>
      <p:sp>
        <p:nvSpPr>
          <p:cNvPr id="321562" name="Rectangle 26"/>
          <p:cNvSpPr>
            <a:spLocks noChangeArrowheads="1"/>
          </p:cNvSpPr>
          <p:nvPr/>
        </p:nvSpPr>
        <p:spPr bwMode="auto">
          <a:xfrm>
            <a:off x="3475039" y="1147764"/>
            <a:ext cx="396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*</a:t>
            </a:r>
          </a:p>
        </p:txBody>
      </p:sp>
      <p:sp>
        <p:nvSpPr>
          <p:cNvPr id="321564" name="Rectangle 28"/>
          <p:cNvSpPr>
            <a:spLocks noChangeArrowheads="1"/>
          </p:cNvSpPr>
          <p:nvPr/>
        </p:nvSpPr>
        <p:spPr bwMode="auto">
          <a:xfrm>
            <a:off x="6904038" y="1997076"/>
            <a:ext cx="9001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q(opf)</a:t>
            </a:r>
          </a:p>
        </p:txBody>
      </p:sp>
      <p:sp>
        <p:nvSpPr>
          <p:cNvPr id="321565" name="Rectangle 29"/>
          <p:cNvSpPr>
            <a:spLocks noChangeArrowheads="1"/>
          </p:cNvSpPr>
          <p:nvPr/>
        </p:nvSpPr>
        <p:spPr bwMode="auto">
          <a:xfrm>
            <a:off x="7069138" y="2643189"/>
            <a:ext cx="9001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ps(opf)</a:t>
            </a:r>
          </a:p>
        </p:txBody>
      </p:sp>
      <p:sp>
        <p:nvSpPr>
          <p:cNvPr id="321566" name="Rectangle 30"/>
          <p:cNvSpPr>
            <a:spLocks noChangeArrowheads="1"/>
          </p:cNvSpPr>
          <p:nvPr/>
        </p:nvSpPr>
        <p:spPr bwMode="auto">
          <a:xfrm>
            <a:off x="7208840" y="3611563"/>
            <a:ext cx="898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!(opf)</a:t>
            </a:r>
          </a:p>
        </p:txBody>
      </p:sp>
      <p:sp>
        <p:nvSpPr>
          <p:cNvPr id="321567" name="Rectangle 31"/>
          <p:cNvSpPr>
            <a:spLocks noChangeArrowheads="1"/>
          </p:cNvSpPr>
          <p:nvPr/>
        </p:nvSpPr>
        <p:spPr bwMode="auto">
          <a:xfrm>
            <a:off x="55564" y="2671764"/>
            <a:ext cx="9604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Z(a[mif;)</a:t>
            </a:r>
          </a:p>
        </p:txBody>
      </p:sp>
      <p:sp>
        <p:nvSpPr>
          <p:cNvPr id="321568" name="Rectangle 32"/>
          <p:cNvSpPr>
            <a:spLocks noChangeArrowheads="1"/>
          </p:cNvSpPr>
          <p:nvPr/>
        </p:nvSpPr>
        <p:spPr bwMode="auto">
          <a:xfrm>
            <a:off x="1588" y="3617913"/>
            <a:ext cx="977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n(a[mif;)</a:t>
            </a:r>
          </a:p>
        </p:txBody>
      </p:sp>
      <p:sp>
        <p:nvSpPr>
          <p:cNvPr id="321569" name="Rectangle 33"/>
          <p:cNvSpPr>
            <a:spLocks noChangeArrowheads="1"/>
          </p:cNvSpPr>
          <p:nvPr/>
        </p:nvSpPr>
        <p:spPr bwMode="auto">
          <a:xfrm>
            <a:off x="101601" y="6197601"/>
            <a:ext cx="898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#(a[mif;)</a:t>
            </a:r>
          </a:p>
        </p:txBody>
      </p:sp>
      <p:sp>
        <p:nvSpPr>
          <p:cNvPr id="321570" name="Rectangle 34"/>
          <p:cNvSpPr>
            <a:spLocks noChangeArrowheads="1"/>
          </p:cNvSpPr>
          <p:nvPr/>
        </p:nvSpPr>
        <p:spPr bwMode="auto">
          <a:xfrm>
            <a:off x="7412038" y="6269039"/>
            <a:ext cx="9001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V(opf)</a:t>
            </a:r>
          </a:p>
        </p:txBody>
      </p:sp>
      <p:sp>
        <p:nvSpPr>
          <p:cNvPr id="321571" name="Rectangle 35"/>
          <p:cNvSpPr>
            <a:spLocks noChangeArrowheads="1"/>
          </p:cNvSpPr>
          <p:nvPr/>
        </p:nvSpPr>
        <p:spPr bwMode="auto">
          <a:xfrm>
            <a:off x="2054225" y="6553200"/>
            <a:ext cx="1055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P(a[mif;)</a:t>
            </a:r>
          </a:p>
        </p:txBody>
      </p:sp>
      <p:sp>
        <p:nvSpPr>
          <p:cNvPr id="321572" name="Rectangle 36"/>
          <p:cNvSpPr>
            <a:spLocks noChangeArrowheads="1"/>
          </p:cNvSpPr>
          <p:nvPr/>
        </p:nvSpPr>
        <p:spPr bwMode="auto">
          <a:xfrm>
            <a:off x="4943475" y="6489701"/>
            <a:ext cx="37623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</a:t>
            </a:r>
          </a:p>
        </p:txBody>
      </p:sp>
      <p:sp>
        <p:nvSpPr>
          <p:cNvPr id="321573" name="Rectangle 37"/>
          <p:cNvSpPr>
            <a:spLocks noChangeArrowheads="1"/>
          </p:cNvSpPr>
          <p:nvPr/>
        </p:nvSpPr>
        <p:spPr bwMode="auto">
          <a:xfrm>
            <a:off x="3116631" y="7140576"/>
            <a:ext cx="3304440" cy="51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ctr" defTabSz="1019056"/>
            <a:r>
              <a:rPr lang="en-US" sz="2700" b="1">
                <a:latin typeface="Times New Roman" charset="0"/>
              </a:rPr>
              <a:t> The </a:t>
            </a:r>
            <a:r>
              <a:rPr lang="ja-JP" altLang="en-US" sz="2700" b="1">
                <a:latin typeface="Times New Roman" charset="0"/>
              </a:rPr>
              <a:t>“</a:t>
            </a:r>
            <a:r>
              <a:rPr lang="en-US" sz="2700" b="1">
                <a:latin typeface="Times New Roman" charset="0"/>
              </a:rPr>
              <a:t>Opened</a:t>
            </a:r>
            <a:r>
              <a:rPr lang="ja-JP" altLang="en-US" sz="2700" b="1">
                <a:latin typeface="Times New Roman" charset="0"/>
              </a:rPr>
              <a:t>”</a:t>
            </a:r>
            <a:r>
              <a:rPr lang="en-US" sz="2700" b="1">
                <a:latin typeface="Times New Roman" charset="0"/>
              </a:rPr>
              <a:t> Bible</a:t>
            </a:r>
          </a:p>
        </p:txBody>
      </p:sp>
      <p:sp>
        <p:nvSpPr>
          <p:cNvPr id="321574" name="Rectangle 38"/>
          <p:cNvSpPr>
            <a:spLocks noChangeArrowheads="1"/>
          </p:cNvSpPr>
          <p:nvPr/>
        </p:nvSpPr>
        <p:spPr bwMode="auto">
          <a:xfrm>
            <a:off x="2111376" y="5087938"/>
            <a:ext cx="898525" cy="52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700" b="1">
                <a:latin typeface="WinInnwa" charset="0"/>
              </a:rPr>
              <a:t>1</a:t>
            </a:r>
          </a:p>
        </p:txBody>
      </p:sp>
      <p:sp>
        <p:nvSpPr>
          <p:cNvPr id="321575" name="Rectangle 39"/>
          <p:cNvSpPr>
            <a:spLocks noChangeArrowheads="1"/>
          </p:cNvSpPr>
          <p:nvPr/>
        </p:nvSpPr>
        <p:spPr bwMode="auto">
          <a:xfrm>
            <a:off x="2551113" y="4051300"/>
            <a:ext cx="900112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2</a:t>
            </a:r>
          </a:p>
        </p:txBody>
      </p:sp>
      <p:sp>
        <p:nvSpPr>
          <p:cNvPr id="321576" name="Rectangle 40"/>
          <p:cNvSpPr>
            <a:spLocks noChangeArrowheads="1"/>
          </p:cNvSpPr>
          <p:nvPr/>
        </p:nvSpPr>
        <p:spPr bwMode="auto">
          <a:xfrm>
            <a:off x="3327402" y="324643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3</a:t>
            </a:r>
          </a:p>
        </p:txBody>
      </p:sp>
      <p:sp>
        <p:nvSpPr>
          <p:cNvPr id="321577" name="Rectangle 41"/>
          <p:cNvSpPr>
            <a:spLocks noChangeArrowheads="1"/>
          </p:cNvSpPr>
          <p:nvPr/>
        </p:nvSpPr>
        <p:spPr bwMode="auto">
          <a:xfrm>
            <a:off x="4811714" y="2832101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4</a:t>
            </a:r>
          </a:p>
        </p:txBody>
      </p:sp>
      <p:sp>
        <p:nvSpPr>
          <p:cNvPr id="321578" name="Rectangle 42"/>
          <p:cNvSpPr>
            <a:spLocks noChangeArrowheads="1"/>
          </p:cNvSpPr>
          <p:nvPr/>
        </p:nvSpPr>
        <p:spPr bwMode="auto">
          <a:xfrm>
            <a:off x="5916615" y="318928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5</a:t>
            </a:r>
          </a:p>
        </p:txBody>
      </p:sp>
      <p:sp>
        <p:nvSpPr>
          <p:cNvPr id="321579" name="Rectangle 43"/>
          <p:cNvSpPr>
            <a:spLocks noChangeArrowheads="1"/>
          </p:cNvSpPr>
          <p:nvPr/>
        </p:nvSpPr>
        <p:spPr bwMode="auto">
          <a:xfrm>
            <a:off x="6559551" y="370998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6</a:t>
            </a:r>
          </a:p>
        </p:txBody>
      </p:sp>
      <p:sp>
        <p:nvSpPr>
          <p:cNvPr id="321580" name="Rectangle 44"/>
          <p:cNvSpPr>
            <a:spLocks noChangeArrowheads="1"/>
          </p:cNvSpPr>
          <p:nvPr/>
        </p:nvSpPr>
        <p:spPr bwMode="auto">
          <a:xfrm>
            <a:off x="7100889" y="4408488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7</a:t>
            </a:r>
          </a:p>
        </p:txBody>
      </p:sp>
      <p:sp>
        <p:nvSpPr>
          <p:cNvPr id="321581" name="Line 45"/>
          <p:cNvSpPr>
            <a:spLocks noChangeShapeType="1"/>
          </p:cNvSpPr>
          <p:nvPr/>
        </p:nvSpPr>
        <p:spPr bwMode="auto">
          <a:xfrm>
            <a:off x="2366964" y="5529264"/>
            <a:ext cx="1606550" cy="77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2" name="Line 46"/>
          <p:cNvSpPr>
            <a:spLocks noChangeShapeType="1"/>
          </p:cNvSpPr>
          <p:nvPr/>
        </p:nvSpPr>
        <p:spPr bwMode="auto">
          <a:xfrm>
            <a:off x="2687639" y="4616451"/>
            <a:ext cx="1489076" cy="620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3" name="Line 47"/>
          <p:cNvSpPr>
            <a:spLocks noChangeShapeType="1"/>
          </p:cNvSpPr>
          <p:nvPr/>
        </p:nvSpPr>
        <p:spPr bwMode="auto">
          <a:xfrm>
            <a:off x="3490914" y="3768726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4" name="Line 48"/>
          <p:cNvSpPr>
            <a:spLocks noChangeShapeType="1"/>
          </p:cNvSpPr>
          <p:nvPr/>
        </p:nvSpPr>
        <p:spPr bwMode="auto">
          <a:xfrm>
            <a:off x="4532313" y="3168651"/>
            <a:ext cx="433387" cy="18319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5" name="Line 49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6" name="Line 50"/>
          <p:cNvSpPr>
            <a:spLocks noChangeShapeType="1"/>
          </p:cNvSpPr>
          <p:nvPr/>
        </p:nvSpPr>
        <p:spPr bwMode="auto">
          <a:xfrm flipH="1">
            <a:off x="5641976" y="4268787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7" name="Line 51"/>
          <p:cNvSpPr>
            <a:spLocks noChangeShapeType="1"/>
          </p:cNvSpPr>
          <p:nvPr/>
        </p:nvSpPr>
        <p:spPr bwMode="auto">
          <a:xfrm flipV="1">
            <a:off x="5741989" y="5114926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8" name="Line 52"/>
          <p:cNvSpPr>
            <a:spLocks noChangeShapeType="1"/>
          </p:cNvSpPr>
          <p:nvPr/>
        </p:nvSpPr>
        <p:spPr bwMode="auto">
          <a:xfrm flipV="1">
            <a:off x="5929313" y="5789614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89" name="Freeform 53"/>
          <p:cNvSpPr>
            <a:spLocks/>
          </p:cNvSpPr>
          <p:nvPr/>
        </p:nvSpPr>
        <p:spPr bwMode="auto">
          <a:xfrm>
            <a:off x="1390651" y="5881688"/>
            <a:ext cx="168275" cy="160337"/>
          </a:xfrm>
          <a:custGeom>
            <a:avLst/>
            <a:gdLst>
              <a:gd name="T0" fmla="*/ 8 w 97"/>
              <a:gd name="T1" fmla="*/ 24 h 89"/>
              <a:gd name="T2" fmla="*/ 16 w 97"/>
              <a:gd name="T3" fmla="*/ 24 h 89"/>
              <a:gd name="T4" fmla="*/ 24 w 97"/>
              <a:gd name="T5" fmla="*/ 24 h 89"/>
              <a:gd name="T6" fmla="*/ 36 w 97"/>
              <a:gd name="T7" fmla="*/ 28 h 89"/>
              <a:gd name="T8" fmla="*/ 44 w 97"/>
              <a:gd name="T9" fmla="*/ 28 h 89"/>
              <a:gd name="T10" fmla="*/ 52 w 97"/>
              <a:gd name="T11" fmla="*/ 28 h 89"/>
              <a:gd name="T12" fmla="*/ 52 w 97"/>
              <a:gd name="T13" fmla="*/ 36 h 89"/>
              <a:gd name="T14" fmla="*/ 60 w 97"/>
              <a:gd name="T15" fmla="*/ 44 h 89"/>
              <a:gd name="T16" fmla="*/ 68 w 97"/>
              <a:gd name="T17" fmla="*/ 48 h 89"/>
              <a:gd name="T18" fmla="*/ 72 w 97"/>
              <a:gd name="T19" fmla="*/ 40 h 89"/>
              <a:gd name="T20" fmla="*/ 72 w 97"/>
              <a:gd name="T21" fmla="*/ 32 h 89"/>
              <a:gd name="T22" fmla="*/ 80 w 97"/>
              <a:gd name="T23" fmla="*/ 24 h 89"/>
              <a:gd name="T24" fmla="*/ 88 w 97"/>
              <a:gd name="T25" fmla="*/ 24 h 89"/>
              <a:gd name="T26" fmla="*/ 88 w 97"/>
              <a:gd name="T27" fmla="*/ 32 h 89"/>
              <a:gd name="T28" fmla="*/ 96 w 97"/>
              <a:gd name="T29" fmla="*/ 36 h 89"/>
              <a:gd name="T30" fmla="*/ 92 w 97"/>
              <a:gd name="T31" fmla="*/ 44 h 89"/>
              <a:gd name="T32" fmla="*/ 84 w 97"/>
              <a:gd name="T33" fmla="*/ 48 h 89"/>
              <a:gd name="T34" fmla="*/ 76 w 97"/>
              <a:gd name="T35" fmla="*/ 40 h 89"/>
              <a:gd name="T36" fmla="*/ 72 w 97"/>
              <a:gd name="T37" fmla="*/ 32 h 89"/>
              <a:gd name="T38" fmla="*/ 72 w 97"/>
              <a:gd name="T39" fmla="*/ 24 h 89"/>
              <a:gd name="T40" fmla="*/ 72 w 97"/>
              <a:gd name="T41" fmla="*/ 16 h 89"/>
              <a:gd name="T42" fmla="*/ 72 w 97"/>
              <a:gd name="T43" fmla="*/ 8 h 89"/>
              <a:gd name="T44" fmla="*/ 72 w 97"/>
              <a:gd name="T45" fmla="*/ 0 h 89"/>
              <a:gd name="T46" fmla="*/ 60 w 97"/>
              <a:gd name="T47" fmla="*/ 12 h 89"/>
              <a:gd name="T48" fmla="*/ 44 w 97"/>
              <a:gd name="T49" fmla="*/ 32 h 89"/>
              <a:gd name="T50" fmla="*/ 36 w 97"/>
              <a:gd name="T51" fmla="*/ 40 h 89"/>
              <a:gd name="T52" fmla="*/ 28 w 97"/>
              <a:gd name="T53" fmla="*/ 48 h 89"/>
              <a:gd name="T54" fmla="*/ 20 w 97"/>
              <a:gd name="T55" fmla="*/ 48 h 89"/>
              <a:gd name="T56" fmla="*/ 16 w 97"/>
              <a:gd name="T57" fmla="*/ 40 h 89"/>
              <a:gd name="T58" fmla="*/ 16 w 97"/>
              <a:gd name="T59" fmla="*/ 32 h 89"/>
              <a:gd name="T60" fmla="*/ 20 w 97"/>
              <a:gd name="T61" fmla="*/ 24 h 89"/>
              <a:gd name="T62" fmla="*/ 24 w 97"/>
              <a:gd name="T63" fmla="*/ 16 h 89"/>
              <a:gd name="T64" fmla="*/ 20 w 97"/>
              <a:gd name="T65" fmla="*/ 24 h 89"/>
              <a:gd name="T66" fmla="*/ 12 w 97"/>
              <a:gd name="T67" fmla="*/ 32 h 89"/>
              <a:gd name="T68" fmla="*/ 12 w 97"/>
              <a:gd name="T69" fmla="*/ 24 h 89"/>
              <a:gd name="T70" fmla="*/ 20 w 97"/>
              <a:gd name="T71" fmla="*/ 24 h 89"/>
              <a:gd name="T72" fmla="*/ 8 w 97"/>
              <a:gd name="T73" fmla="*/ 32 h 89"/>
              <a:gd name="T74" fmla="*/ 0 w 97"/>
              <a:gd name="T75" fmla="*/ 36 h 89"/>
              <a:gd name="T76" fmla="*/ 0 w 97"/>
              <a:gd name="T77" fmla="*/ 28 h 89"/>
              <a:gd name="T78" fmla="*/ 4 w 97"/>
              <a:gd name="T79" fmla="*/ 20 h 89"/>
              <a:gd name="T80" fmla="*/ 12 w 97"/>
              <a:gd name="T81" fmla="*/ 16 h 89"/>
              <a:gd name="T82" fmla="*/ 4 w 97"/>
              <a:gd name="T83" fmla="*/ 20 h 89"/>
              <a:gd name="T84" fmla="*/ 20 w 97"/>
              <a:gd name="T85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590" name="Rectangle 54"/>
          <p:cNvSpPr>
            <a:spLocks noChangeArrowheads="1"/>
          </p:cNvSpPr>
          <p:nvPr/>
        </p:nvSpPr>
        <p:spPr bwMode="auto">
          <a:xfrm>
            <a:off x="7439025" y="5327651"/>
            <a:ext cx="900114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8</a:t>
            </a:r>
          </a:p>
        </p:txBody>
      </p:sp>
      <p:sp>
        <p:nvSpPr>
          <p:cNvPr id="321591" name="Rectangle 55"/>
          <p:cNvSpPr>
            <a:spLocks noChangeArrowheads="1"/>
          </p:cNvSpPr>
          <p:nvPr/>
        </p:nvSpPr>
        <p:spPr bwMode="auto">
          <a:xfrm>
            <a:off x="1338263" y="3479800"/>
            <a:ext cx="295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92" name="Rectangle 56"/>
          <p:cNvSpPr>
            <a:spLocks noChangeArrowheads="1"/>
          </p:cNvSpPr>
          <p:nvPr/>
        </p:nvSpPr>
        <p:spPr bwMode="auto">
          <a:xfrm>
            <a:off x="5741988" y="1281113"/>
            <a:ext cx="236537" cy="360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93" name="Rectangle 57"/>
          <p:cNvSpPr>
            <a:spLocks noChangeArrowheads="1"/>
          </p:cNvSpPr>
          <p:nvPr/>
        </p:nvSpPr>
        <p:spPr bwMode="auto">
          <a:xfrm>
            <a:off x="1047750" y="963614"/>
            <a:ext cx="1011500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ja-JP" altLang="en-US" sz="2000" b="1">
                <a:latin typeface="WinInnwa" charset="0"/>
              </a:rPr>
              <a:t>“</a:t>
            </a:r>
            <a:r>
              <a:rPr lang="en-US" sz="2000" b="1">
                <a:latin typeface="WinInnwa" charset="0"/>
              </a:rPr>
              <a:t>       </a:t>
            </a:r>
            <a:r>
              <a:rPr lang="ja-JP" altLang="en-US" sz="2000" b="1">
                <a:latin typeface="WinInnwa" charset="0"/>
              </a:rPr>
              <a:t>”</a:t>
            </a:r>
            <a:endParaRPr lang="en-US" sz="2000" b="1">
              <a:latin typeface="WinInnwa" charset="0"/>
            </a:endParaRPr>
          </a:p>
        </p:txBody>
      </p:sp>
      <p:sp>
        <p:nvSpPr>
          <p:cNvPr id="321594" name="Rectangle 58"/>
          <p:cNvSpPr>
            <a:spLocks noChangeArrowheads="1"/>
          </p:cNvSpPr>
          <p:nvPr/>
        </p:nvSpPr>
        <p:spPr bwMode="auto">
          <a:xfrm>
            <a:off x="7285038" y="928689"/>
            <a:ext cx="1011500" cy="4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ja-JP" altLang="en-US" sz="2000" b="1">
                <a:latin typeface="WinInnwa" charset="0"/>
              </a:rPr>
              <a:t>“</a:t>
            </a:r>
            <a:r>
              <a:rPr lang="en-US" sz="2000" b="1">
                <a:latin typeface="WinInnwa" charset="0"/>
              </a:rPr>
              <a:t>       </a:t>
            </a:r>
            <a:r>
              <a:rPr lang="ja-JP" altLang="en-US" sz="2000" b="1">
                <a:latin typeface="WinInnwa" charset="0"/>
              </a:rPr>
              <a:t>”</a:t>
            </a:r>
            <a:endParaRPr lang="en-US" sz="2000" b="1">
              <a:latin typeface="WinInnwa" charset="0"/>
            </a:endParaRPr>
          </a:p>
        </p:txBody>
      </p:sp>
      <p:sp>
        <p:nvSpPr>
          <p:cNvPr id="321595" name="Rectangle 59"/>
          <p:cNvSpPr>
            <a:spLocks noChangeArrowheads="1"/>
          </p:cNvSpPr>
          <p:nvPr/>
        </p:nvSpPr>
        <p:spPr bwMode="auto">
          <a:xfrm>
            <a:off x="1387475" y="1935164"/>
            <a:ext cx="798582" cy="4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en-US" sz="2000" b="1">
                <a:latin typeface="WinInnwa" charset="0"/>
              </a:rPr>
              <a:t>39 tkyf</a:t>
            </a:r>
          </a:p>
        </p:txBody>
      </p:sp>
      <p:sp>
        <p:nvSpPr>
          <p:cNvPr id="321596" name="Rectangle 60"/>
          <p:cNvSpPr>
            <a:spLocks noChangeArrowheads="1"/>
          </p:cNvSpPr>
          <p:nvPr/>
        </p:nvSpPr>
        <p:spPr bwMode="auto">
          <a:xfrm>
            <a:off x="7759701" y="1933576"/>
            <a:ext cx="1668464" cy="4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2000" b="1">
                <a:latin typeface="WinInnwa" charset="0"/>
              </a:rPr>
              <a:t>27 tkyf</a:t>
            </a:r>
          </a:p>
        </p:txBody>
      </p:sp>
      <p:sp>
        <p:nvSpPr>
          <p:cNvPr id="321597" name="Oval 61"/>
          <p:cNvSpPr>
            <a:spLocks noChangeArrowheads="1"/>
          </p:cNvSpPr>
          <p:nvPr/>
        </p:nvSpPr>
        <p:spPr bwMode="auto">
          <a:xfrm>
            <a:off x="134939" y="5600700"/>
            <a:ext cx="93662" cy="32226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98" name="Oval 62"/>
          <p:cNvSpPr>
            <a:spLocks noChangeArrowheads="1"/>
          </p:cNvSpPr>
          <p:nvPr/>
        </p:nvSpPr>
        <p:spPr bwMode="auto">
          <a:xfrm>
            <a:off x="674689" y="5600700"/>
            <a:ext cx="93662" cy="32226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599" name="Oval 63"/>
          <p:cNvSpPr>
            <a:spLocks noChangeArrowheads="1"/>
          </p:cNvSpPr>
          <p:nvPr/>
        </p:nvSpPr>
        <p:spPr bwMode="auto">
          <a:xfrm>
            <a:off x="1130300" y="5641977"/>
            <a:ext cx="57151" cy="23971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0" name="Oval 64"/>
          <p:cNvSpPr>
            <a:spLocks noChangeArrowheads="1"/>
          </p:cNvSpPr>
          <p:nvPr/>
        </p:nvSpPr>
        <p:spPr bwMode="auto">
          <a:xfrm>
            <a:off x="1576388" y="5726114"/>
            <a:ext cx="22226" cy="71437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1" name="Line 65"/>
          <p:cNvSpPr>
            <a:spLocks noChangeShapeType="1"/>
          </p:cNvSpPr>
          <p:nvPr/>
        </p:nvSpPr>
        <p:spPr bwMode="auto">
          <a:xfrm>
            <a:off x="193675" y="5594350"/>
            <a:ext cx="525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2" name="Line 66"/>
          <p:cNvSpPr>
            <a:spLocks noChangeShapeType="1"/>
          </p:cNvSpPr>
          <p:nvPr/>
        </p:nvSpPr>
        <p:spPr bwMode="auto">
          <a:xfrm>
            <a:off x="185739" y="5929313"/>
            <a:ext cx="531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3" name="Line 67"/>
          <p:cNvSpPr>
            <a:spLocks noChangeShapeType="1"/>
          </p:cNvSpPr>
          <p:nvPr/>
        </p:nvSpPr>
        <p:spPr bwMode="auto">
          <a:xfrm flipH="1">
            <a:off x="752476" y="5635625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4" name="Line 68"/>
          <p:cNvSpPr>
            <a:spLocks noChangeShapeType="1"/>
          </p:cNvSpPr>
          <p:nvPr/>
        </p:nvSpPr>
        <p:spPr bwMode="auto">
          <a:xfrm flipH="1">
            <a:off x="752476" y="5888038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5" name="Line 69"/>
          <p:cNvSpPr>
            <a:spLocks noChangeShapeType="1"/>
          </p:cNvSpPr>
          <p:nvPr/>
        </p:nvSpPr>
        <p:spPr bwMode="auto">
          <a:xfrm flipH="1">
            <a:off x="1193801" y="5719763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6" name="Line 70"/>
          <p:cNvSpPr>
            <a:spLocks noChangeShapeType="1"/>
          </p:cNvSpPr>
          <p:nvPr/>
        </p:nvSpPr>
        <p:spPr bwMode="auto">
          <a:xfrm flipH="1">
            <a:off x="1193801" y="5803900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7" name="Rectangle 71"/>
          <p:cNvSpPr>
            <a:spLocks noChangeArrowheads="1"/>
          </p:cNvSpPr>
          <p:nvPr/>
        </p:nvSpPr>
        <p:spPr bwMode="auto">
          <a:xfrm>
            <a:off x="193676" y="5597526"/>
            <a:ext cx="523875" cy="328613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8" name="Rectangle 72"/>
          <p:cNvSpPr>
            <a:spLocks noChangeArrowheads="1"/>
          </p:cNvSpPr>
          <p:nvPr/>
        </p:nvSpPr>
        <p:spPr bwMode="auto">
          <a:xfrm>
            <a:off x="763588" y="5638801"/>
            <a:ext cx="400050" cy="242888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09" name="Rectangle 73"/>
          <p:cNvSpPr>
            <a:spLocks noChangeArrowheads="1"/>
          </p:cNvSpPr>
          <p:nvPr/>
        </p:nvSpPr>
        <p:spPr bwMode="auto">
          <a:xfrm>
            <a:off x="1193800" y="5716588"/>
            <a:ext cx="388938" cy="8731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0" name="Oval 74"/>
          <p:cNvSpPr>
            <a:spLocks noChangeArrowheads="1"/>
          </p:cNvSpPr>
          <p:nvPr/>
        </p:nvSpPr>
        <p:spPr bwMode="auto">
          <a:xfrm>
            <a:off x="146051" y="5626100"/>
            <a:ext cx="61914" cy="271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1" name="Arc 75"/>
          <p:cNvSpPr>
            <a:spLocks/>
          </p:cNvSpPr>
          <p:nvPr/>
        </p:nvSpPr>
        <p:spPr bwMode="auto">
          <a:xfrm rot="11100000">
            <a:off x="1697038" y="5627689"/>
            <a:ext cx="204787" cy="130175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2" name="Arc 76"/>
          <p:cNvSpPr>
            <a:spLocks/>
          </p:cNvSpPr>
          <p:nvPr/>
        </p:nvSpPr>
        <p:spPr bwMode="auto">
          <a:xfrm rot="21180000">
            <a:off x="1677988" y="5797552"/>
            <a:ext cx="209550" cy="111124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3" name="Arc 77"/>
          <p:cNvSpPr>
            <a:spLocks/>
          </p:cNvSpPr>
          <p:nvPr/>
        </p:nvSpPr>
        <p:spPr bwMode="auto">
          <a:xfrm rot="10800000">
            <a:off x="1635126" y="5765801"/>
            <a:ext cx="41275" cy="114300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4" name="Oval 78"/>
          <p:cNvSpPr>
            <a:spLocks noChangeArrowheads="1"/>
          </p:cNvSpPr>
          <p:nvPr/>
        </p:nvSpPr>
        <p:spPr bwMode="auto">
          <a:xfrm>
            <a:off x="1654175" y="5695951"/>
            <a:ext cx="38100" cy="1381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5" name="Arc 79"/>
          <p:cNvSpPr>
            <a:spLocks/>
          </p:cNvSpPr>
          <p:nvPr/>
        </p:nvSpPr>
        <p:spPr bwMode="auto">
          <a:xfrm>
            <a:off x="1641475" y="5656263"/>
            <a:ext cx="50800" cy="107950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16" name="Oval 80"/>
          <p:cNvSpPr>
            <a:spLocks noChangeArrowheads="1"/>
          </p:cNvSpPr>
          <p:nvPr/>
        </p:nvSpPr>
        <p:spPr bwMode="auto">
          <a:xfrm>
            <a:off x="1671639" y="5745164"/>
            <a:ext cx="3175" cy="412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321617" name="Group 81"/>
          <p:cNvGrpSpPr>
            <a:grpSpLocks/>
          </p:cNvGrpSpPr>
          <p:nvPr/>
        </p:nvGrpSpPr>
        <p:grpSpPr bwMode="auto">
          <a:xfrm>
            <a:off x="8123239" y="5548313"/>
            <a:ext cx="1666875" cy="323850"/>
            <a:chOff x="4652" y="3084"/>
            <a:chExt cx="954" cy="180"/>
          </a:xfrm>
        </p:grpSpPr>
        <p:sp>
          <p:nvSpPr>
            <p:cNvPr id="321618" name="Oval 82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19" name="Oval 83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0" name="Oval 84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1" name="Oval 85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2" name="Line 86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3" name="Line 87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4" name="Line 88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5" name="Line 89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6" name="Line 90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7" name="Line 91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8" name="Rectangle 92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9" name="Rectangle 93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0" name="Rectangle 94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1" name="Oval 95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2" name="Arc 96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3" name="Arc 97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4" name="Arc 98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5" name="Oval 99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6" name="Arc 100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7" name="Oval 101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638" name="Freeform 102"/>
          <p:cNvSpPr>
            <a:spLocks/>
          </p:cNvSpPr>
          <p:nvPr/>
        </p:nvSpPr>
        <p:spPr bwMode="auto">
          <a:xfrm>
            <a:off x="5808664" y="1514475"/>
            <a:ext cx="650876" cy="1544638"/>
          </a:xfrm>
          <a:custGeom>
            <a:avLst/>
            <a:gdLst>
              <a:gd name="T0" fmla="*/ 186 w 373"/>
              <a:gd name="T1" fmla="*/ 26 h 859"/>
              <a:gd name="T2" fmla="*/ 174 w 373"/>
              <a:gd name="T3" fmla="*/ 56 h 859"/>
              <a:gd name="T4" fmla="*/ 160 w 373"/>
              <a:gd name="T5" fmla="*/ 86 h 859"/>
              <a:gd name="T6" fmla="*/ 146 w 373"/>
              <a:gd name="T7" fmla="*/ 118 h 859"/>
              <a:gd name="T8" fmla="*/ 134 w 373"/>
              <a:gd name="T9" fmla="*/ 150 h 859"/>
              <a:gd name="T10" fmla="*/ 122 w 373"/>
              <a:gd name="T11" fmla="*/ 182 h 859"/>
              <a:gd name="T12" fmla="*/ 108 w 373"/>
              <a:gd name="T13" fmla="*/ 214 h 859"/>
              <a:gd name="T14" fmla="*/ 94 w 373"/>
              <a:gd name="T15" fmla="*/ 246 h 859"/>
              <a:gd name="T16" fmla="*/ 78 w 373"/>
              <a:gd name="T17" fmla="*/ 278 h 859"/>
              <a:gd name="T18" fmla="*/ 66 w 373"/>
              <a:gd name="T19" fmla="*/ 310 h 859"/>
              <a:gd name="T20" fmla="*/ 54 w 373"/>
              <a:gd name="T21" fmla="*/ 342 h 859"/>
              <a:gd name="T22" fmla="*/ 40 w 373"/>
              <a:gd name="T23" fmla="*/ 374 h 859"/>
              <a:gd name="T24" fmla="*/ 26 w 373"/>
              <a:gd name="T25" fmla="*/ 406 h 859"/>
              <a:gd name="T26" fmla="*/ 14 w 373"/>
              <a:gd name="T27" fmla="*/ 438 h 859"/>
              <a:gd name="T28" fmla="*/ 0 w 373"/>
              <a:gd name="T29" fmla="*/ 470 h 859"/>
              <a:gd name="T30" fmla="*/ 10 w 373"/>
              <a:gd name="T31" fmla="*/ 502 h 859"/>
              <a:gd name="T32" fmla="*/ 20 w 373"/>
              <a:gd name="T33" fmla="*/ 534 h 859"/>
              <a:gd name="T34" fmla="*/ 26 w 373"/>
              <a:gd name="T35" fmla="*/ 566 h 859"/>
              <a:gd name="T36" fmla="*/ 36 w 373"/>
              <a:gd name="T37" fmla="*/ 598 h 859"/>
              <a:gd name="T38" fmla="*/ 46 w 373"/>
              <a:gd name="T39" fmla="*/ 630 h 859"/>
              <a:gd name="T40" fmla="*/ 54 w 373"/>
              <a:gd name="T41" fmla="*/ 664 h 859"/>
              <a:gd name="T42" fmla="*/ 62 w 373"/>
              <a:gd name="T43" fmla="*/ 696 h 859"/>
              <a:gd name="T44" fmla="*/ 68 w 373"/>
              <a:gd name="T45" fmla="*/ 728 h 859"/>
              <a:gd name="T46" fmla="*/ 78 w 373"/>
              <a:gd name="T47" fmla="*/ 760 h 859"/>
              <a:gd name="T48" fmla="*/ 88 w 373"/>
              <a:gd name="T49" fmla="*/ 792 h 859"/>
              <a:gd name="T50" fmla="*/ 100 w 373"/>
              <a:gd name="T51" fmla="*/ 824 h 859"/>
              <a:gd name="T52" fmla="*/ 118 w 373"/>
              <a:gd name="T53" fmla="*/ 856 h 859"/>
              <a:gd name="T54" fmla="*/ 134 w 373"/>
              <a:gd name="T55" fmla="*/ 832 h 859"/>
              <a:gd name="T56" fmla="*/ 148 w 373"/>
              <a:gd name="T57" fmla="*/ 800 h 859"/>
              <a:gd name="T58" fmla="*/ 164 w 373"/>
              <a:gd name="T59" fmla="*/ 768 h 859"/>
              <a:gd name="T60" fmla="*/ 178 w 373"/>
              <a:gd name="T61" fmla="*/ 736 h 859"/>
              <a:gd name="T62" fmla="*/ 192 w 373"/>
              <a:gd name="T63" fmla="*/ 704 h 859"/>
              <a:gd name="T64" fmla="*/ 206 w 373"/>
              <a:gd name="T65" fmla="*/ 672 h 859"/>
              <a:gd name="T66" fmla="*/ 220 w 373"/>
              <a:gd name="T67" fmla="*/ 640 h 859"/>
              <a:gd name="T68" fmla="*/ 234 w 373"/>
              <a:gd name="T69" fmla="*/ 608 h 859"/>
              <a:gd name="T70" fmla="*/ 248 w 373"/>
              <a:gd name="T71" fmla="*/ 576 h 859"/>
              <a:gd name="T72" fmla="*/ 262 w 373"/>
              <a:gd name="T73" fmla="*/ 544 h 859"/>
              <a:gd name="T74" fmla="*/ 278 w 373"/>
              <a:gd name="T75" fmla="*/ 512 h 859"/>
              <a:gd name="T76" fmla="*/ 290 w 373"/>
              <a:gd name="T77" fmla="*/ 480 h 859"/>
              <a:gd name="T78" fmla="*/ 304 w 373"/>
              <a:gd name="T79" fmla="*/ 448 h 859"/>
              <a:gd name="T80" fmla="*/ 320 w 373"/>
              <a:gd name="T81" fmla="*/ 418 h 859"/>
              <a:gd name="T82" fmla="*/ 336 w 373"/>
              <a:gd name="T83" fmla="*/ 388 h 859"/>
              <a:gd name="T84" fmla="*/ 352 w 373"/>
              <a:gd name="T85" fmla="*/ 356 h 859"/>
              <a:gd name="T86" fmla="*/ 364 w 373"/>
              <a:gd name="T87" fmla="*/ 324 h 859"/>
              <a:gd name="T88" fmla="*/ 372 w 373"/>
              <a:gd name="T89" fmla="*/ 292 h 859"/>
              <a:gd name="T90" fmla="*/ 346 w 373"/>
              <a:gd name="T91" fmla="*/ 268 h 859"/>
              <a:gd name="T92" fmla="*/ 356 w 373"/>
              <a:gd name="T93" fmla="*/ 276 h 859"/>
              <a:gd name="T94" fmla="*/ 364 w 373"/>
              <a:gd name="T95" fmla="*/ 282 h 859"/>
              <a:gd name="T96" fmla="*/ 350 w 373"/>
              <a:gd name="T97" fmla="*/ 252 h 859"/>
              <a:gd name="T98" fmla="*/ 334 w 373"/>
              <a:gd name="T99" fmla="*/ 226 h 859"/>
              <a:gd name="T100" fmla="*/ 314 w 373"/>
              <a:gd name="T101" fmla="*/ 198 h 859"/>
              <a:gd name="T102" fmla="*/ 302 w 373"/>
              <a:gd name="T103" fmla="*/ 166 h 859"/>
              <a:gd name="T104" fmla="*/ 280 w 373"/>
              <a:gd name="T105" fmla="*/ 136 h 859"/>
              <a:gd name="T106" fmla="*/ 264 w 373"/>
              <a:gd name="T107" fmla="*/ 104 h 859"/>
              <a:gd name="T108" fmla="*/ 248 w 373"/>
              <a:gd name="T109" fmla="*/ 72 h 859"/>
              <a:gd name="T110" fmla="*/ 230 w 373"/>
              <a:gd name="T111" fmla="*/ 44 h 859"/>
              <a:gd name="T112" fmla="*/ 210 w 373"/>
              <a:gd name="T113" fmla="*/ 1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0" name="Freeform 104"/>
          <p:cNvSpPr>
            <a:spLocks/>
          </p:cNvSpPr>
          <p:nvPr/>
        </p:nvSpPr>
        <p:spPr bwMode="auto">
          <a:xfrm>
            <a:off x="8677276" y="4473575"/>
            <a:ext cx="863600" cy="638175"/>
          </a:xfrm>
          <a:custGeom>
            <a:avLst/>
            <a:gdLst>
              <a:gd name="T0" fmla="*/ 18 w 495"/>
              <a:gd name="T1" fmla="*/ 354 h 355"/>
              <a:gd name="T2" fmla="*/ 36 w 495"/>
              <a:gd name="T3" fmla="*/ 344 h 355"/>
              <a:gd name="T4" fmla="*/ 54 w 495"/>
              <a:gd name="T5" fmla="*/ 336 h 355"/>
              <a:gd name="T6" fmla="*/ 74 w 495"/>
              <a:gd name="T7" fmla="*/ 326 h 355"/>
              <a:gd name="T8" fmla="*/ 94 w 495"/>
              <a:gd name="T9" fmla="*/ 318 h 355"/>
              <a:gd name="T10" fmla="*/ 114 w 495"/>
              <a:gd name="T11" fmla="*/ 308 h 355"/>
              <a:gd name="T12" fmla="*/ 134 w 495"/>
              <a:gd name="T13" fmla="*/ 302 h 355"/>
              <a:gd name="T14" fmla="*/ 154 w 495"/>
              <a:gd name="T15" fmla="*/ 296 h 355"/>
              <a:gd name="T16" fmla="*/ 174 w 495"/>
              <a:gd name="T17" fmla="*/ 290 h 355"/>
              <a:gd name="T18" fmla="*/ 194 w 495"/>
              <a:gd name="T19" fmla="*/ 282 h 355"/>
              <a:gd name="T20" fmla="*/ 206 w 495"/>
              <a:gd name="T21" fmla="*/ 262 h 355"/>
              <a:gd name="T22" fmla="*/ 228 w 495"/>
              <a:gd name="T23" fmla="*/ 242 h 355"/>
              <a:gd name="T24" fmla="*/ 262 w 495"/>
              <a:gd name="T25" fmla="*/ 220 h 355"/>
              <a:gd name="T26" fmla="*/ 288 w 495"/>
              <a:gd name="T27" fmla="*/ 202 h 355"/>
              <a:gd name="T28" fmla="*/ 316 w 495"/>
              <a:gd name="T29" fmla="*/ 184 h 355"/>
              <a:gd name="T30" fmla="*/ 340 w 495"/>
              <a:gd name="T31" fmla="*/ 170 h 355"/>
              <a:gd name="T32" fmla="*/ 370 w 495"/>
              <a:gd name="T33" fmla="*/ 152 h 355"/>
              <a:gd name="T34" fmla="*/ 394 w 495"/>
              <a:gd name="T35" fmla="*/ 138 h 355"/>
              <a:gd name="T36" fmla="*/ 422 w 495"/>
              <a:gd name="T37" fmla="*/ 122 h 355"/>
              <a:gd name="T38" fmla="*/ 442 w 495"/>
              <a:gd name="T39" fmla="*/ 118 h 355"/>
              <a:gd name="T40" fmla="*/ 464 w 495"/>
              <a:gd name="T41" fmla="*/ 108 h 355"/>
              <a:gd name="T42" fmla="*/ 484 w 495"/>
              <a:gd name="T43" fmla="*/ 98 h 355"/>
              <a:gd name="T44" fmla="*/ 494 w 495"/>
              <a:gd name="T45" fmla="*/ 78 h 355"/>
              <a:gd name="T46" fmla="*/ 468 w 495"/>
              <a:gd name="T47" fmla="*/ 60 h 355"/>
              <a:gd name="T48" fmla="*/ 440 w 495"/>
              <a:gd name="T49" fmla="*/ 46 h 355"/>
              <a:gd name="T50" fmla="*/ 416 w 495"/>
              <a:gd name="T51" fmla="*/ 28 h 355"/>
              <a:gd name="T52" fmla="*/ 392 w 495"/>
              <a:gd name="T53" fmla="*/ 12 h 355"/>
              <a:gd name="T54" fmla="*/ 364 w 495"/>
              <a:gd name="T55" fmla="*/ 2 h 355"/>
              <a:gd name="T56" fmla="*/ 338 w 495"/>
              <a:gd name="T57" fmla="*/ 0 h 355"/>
              <a:gd name="T58" fmla="*/ 320 w 495"/>
              <a:gd name="T59" fmla="*/ 18 h 355"/>
              <a:gd name="T60" fmla="*/ 298 w 495"/>
              <a:gd name="T61" fmla="*/ 32 h 355"/>
              <a:gd name="T62" fmla="*/ 278 w 495"/>
              <a:gd name="T63" fmla="*/ 46 h 355"/>
              <a:gd name="T64" fmla="*/ 252 w 495"/>
              <a:gd name="T65" fmla="*/ 62 h 355"/>
              <a:gd name="T66" fmla="*/ 226 w 495"/>
              <a:gd name="T67" fmla="*/ 76 h 355"/>
              <a:gd name="T68" fmla="*/ 204 w 495"/>
              <a:gd name="T69" fmla="*/ 86 h 355"/>
              <a:gd name="T70" fmla="*/ 190 w 495"/>
              <a:gd name="T71" fmla="*/ 100 h 355"/>
              <a:gd name="T72" fmla="*/ 172 w 495"/>
              <a:gd name="T73" fmla="*/ 118 h 355"/>
              <a:gd name="T74" fmla="*/ 158 w 495"/>
              <a:gd name="T75" fmla="*/ 136 h 355"/>
              <a:gd name="T76" fmla="*/ 144 w 495"/>
              <a:gd name="T77" fmla="*/ 154 h 355"/>
              <a:gd name="T78" fmla="*/ 132 w 495"/>
              <a:gd name="T79" fmla="*/ 174 h 355"/>
              <a:gd name="T80" fmla="*/ 126 w 495"/>
              <a:gd name="T81" fmla="*/ 194 h 355"/>
              <a:gd name="T82" fmla="*/ 110 w 495"/>
              <a:gd name="T83" fmla="*/ 208 h 355"/>
              <a:gd name="T84" fmla="*/ 92 w 495"/>
              <a:gd name="T85" fmla="*/ 212 h 355"/>
              <a:gd name="T86" fmla="*/ 76 w 495"/>
              <a:gd name="T87" fmla="*/ 198 h 355"/>
              <a:gd name="T88" fmla="*/ 58 w 495"/>
              <a:gd name="T89" fmla="*/ 210 h 355"/>
              <a:gd name="T90" fmla="*/ 46 w 495"/>
              <a:gd name="T91" fmla="*/ 228 h 355"/>
              <a:gd name="T92" fmla="*/ 38 w 495"/>
              <a:gd name="T93" fmla="*/ 244 h 355"/>
              <a:gd name="T94" fmla="*/ 28 w 495"/>
              <a:gd name="T95" fmla="*/ 264 h 355"/>
              <a:gd name="T96" fmla="*/ 18 w 495"/>
              <a:gd name="T97" fmla="*/ 284 h 355"/>
              <a:gd name="T98" fmla="*/ 12 w 495"/>
              <a:gd name="T99" fmla="*/ 306 h 355"/>
              <a:gd name="T100" fmla="*/ 6 w 495"/>
              <a:gd name="T101" fmla="*/ 326 h 355"/>
              <a:gd name="T102" fmla="*/ 0 w 495"/>
              <a:gd name="T103" fmla="*/ 346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" h="355">
                <a:moveTo>
                  <a:pt x="2" y="354"/>
                </a:moveTo>
                <a:lnTo>
                  <a:pt x="6" y="354"/>
                </a:lnTo>
                <a:lnTo>
                  <a:pt x="10" y="354"/>
                </a:lnTo>
                <a:lnTo>
                  <a:pt x="14" y="354"/>
                </a:lnTo>
                <a:lnTo>
                  <a:pt x="18" y="354"/>
                </a:lnTo>
                <a:lnTo>
                  <a:pt x="22" y="352"/>
                </a:lnTo>
                <a:lnTo>
                  <a:pt x="26" y="350"/>
                </a:lnTo>
                <a:lnTo>
                  <a:pt x="30" y="350"/>
                </a:lnTo>
                <a:lnTo>
                  <a:pt x="32" y="346"/>
                </a:lnTo>
                <a:lnTo>
                  <a:pt x="36" y="344"/>
                </a:lnTo>
                <a:lnTo>
                  <a:pt x="40" y="344"/>
                </a:lnTo>
                <a:lnTo>
                  <a:pt x="42" y="340"/>
                </a:lnTo>
                <a:lnTo>
                  <a:pt x="46" y="340"/>
                </a:lnTo>
                <a:lnTo>
                  <a:pt x="50" y="338"/>
                </a:lnTo>
                <a:lnTo>
                  <a:pt x="54" y="336"/>
                </a:lnTo>
                <a:lnTo>
                  <a:pt x="58" y="334"/>
                </a:lnTo>
                <a:lnTo>
                  <a:pt x="62" y="332"/>
                </a:lnTo>
                <a:lnTo>
                  <a:pt x="66" y="330"/>
                </a:lnTo>
                <a:lnTo>
                  <a:pt x="70" y="328"/>
                </a:lnTo>
                <a:lnTo>
                  <a:pt x="74" y="326"/>
                </a:lnTo>
                <a:lnTo>
                  <a:pt x="78" y="324"/>
                </a:lnTo>
                <a:lnTo>
                  <a:pt x="82" y="322"/>
                </a:lnTo>
                <a:lnTo>
                  <a:pt x="86" y="320"/>
                </a:lnTo>
                <a:lnTo>
                  <a:pt x="90" y="318"/>
                </a:lnTo>
                <a:lnTo>
                  <a:pt x="94" y="318"/>
                </a:lnTo>
                <a:lnTo>
                  <a:pt x="98" y="316"/>
                </a:lnTo>
                <a:lnTo>
                  <a:pt x="102" y="314"/>
                </a:lnTo>
                <a:lnTo>
                  <a:pt x="106" y="312"/>
                </a:lnTo>
                <a:lnTo>
                  <a:pt x="110" y="310"/>
                </a:lnTo>
                <a:lnTo>
                  <a:pt x="114" y="308"/>
                </a:lnTo>
                <a:lnTo>
                  <a:pt x="118" y="308"/>
                </a:lnTo>
                <a:lnTo>
                  <a:pt x="122" y="306"/>
                </a:lnTo>
                <a:lnTo>
                  <a:pt x="126" y="306"/>
                </a:lnTo>
                <a:lnTo>
                  <a:pt x="130" y="304"/>
                </a:lnTo>
                <a:lnTo>
                  <a:pt x="134" y="302"/>
                </a:lnTo>
                <a:lnTo>
                  <a:pt x="138" y="302"/>
                </a:lnTo>
                <a:lnTo>
                  <a:pt x="142" y="300"/>
                </a:lnTo>
                <a:lnTo>
                  <a:pt x="146" y="298"/>
                </a:lnTo>
                <a:lnTo>
                  <a:pt x="150" y="298"/>
                </a:lnTo>
                <a:lnTo>
                  <a:pt x="154" y="296"/>
                </a:lnTo>
                <a:lnTo>
                  <a:pt x="158" y="296"/>
                </a:lnTo>
                <a:lnTo>
                  <a:pt x="162" y="294"/>
                </a:lnTo>
                <a:lnTo>
                  <a:pt x="166" y="292"/>
                </a:lnTo>
                <a:lnTo>
                  <a:pt x="170" y="290"/>
                </a:lnTo>
                <a:lnTo>
                  <a:pt x="174" y="290"/>
                </a:lnTo>
                <a:lnTo>
                  <a:pt x="178" y="288"/>
                </a:lnTo>
                <a:lnTo>
                  <a:pt x="182" y="286"/>
                </a:lnTo>
                <a:lnTo>
                  <a:pt x="186" y="286"/>
                </a:lnTo>
                <a:lnTo>
                  <a:pt x="190" y="284"/>
                </a:lnTo>
                <a:lnTo>
                  <a:pt x="194" y="282"/>
                </a:lnTo>
                <a:lnTo>
                  <a:pt x="196" y="278"/>
                </a:lnTo>
                <a:lnTo>
                  <a:pt x="198" y="274"/>
                </a:lnTo>
                <a:lnTo>
                  <a:pt x="200" y="270"/>
                </a:lnTo>
                <a:lnTo>
                  <a:pt x="204" y="266"/>
                </a:lnTo>
                <a:lnTo>
                  <a:pt x="206" y="262"/>
                </a:lnTo>
                <a:lnTo>
                  <a:pt x="210" y="258"/>
                </a:lnTo>
                <a:lnTo>
                  <a:pt x="214" y="254"/>
                </a:lnTo>
                <a:lnTo>
                  <a:pt x="218" y="252"/>
                </a:lnTo>
                <a:lnTo>
                  <a:pt x="224" y="246"/>
                </a:lnTo>
                <a:lnTo>
                  <a:pt x="228" y="242"/>
                </a:lnTo>
                <a:lnTo>
                  <a:pt x="232" y="240"/>
                </a:lnTo>
                <a:lnTo>
                  <a:pt x="238" y="236"/>
                </a:lnTo>
                <a:lnTo>
                  <a:pt x="250" y="226"/>
                </a:lnTo>
                <a:lnTo>
                  <a:pt x="256" y="220"/>
                </a:lnTo>
                <a:lnTo>
                  <a:pt x="262" y="220"/>
                </a:lnTo>
                <a:lnTo>
                  <a:pt x="264" y="216"/>
                </a:lnTo>
                <a:lnTo>
                  <a:pt x="270" y="214"/>
                </a:lnTo>
                <a:lnTo>
                  <a:pt x="276" y="210"/>
                </a:lnTo>
                <a:lnTo>
                  <a:pt x="282" y="206"/>
                </a:lnTo>
                <a:lnTo>
                  <a:pt x="288" y="202"/>
                </a:lnTo>
                <a:lnTo>
                  <a:pt x="294" y="198"/>
                </a:lnTo>
                <a:lnTo>
                  <a:pt x="300" y="194"/>
                </a:lnTo>
                <a:lnTo>
                  <a:pt x="304" y="192"/>
                </a:lnTo>
                <a:lnTo>
                  <a:pt x="312" y="188"/>
                </a:lnTo>
                <a:lnTo>
                  <a:pt x="316" y="184"/>
                </a:lnTo>
                <a:lnTo>
                  <a:pt x="322" y="182"/>
                </a:lnTo>
                <a:lnTo>
                  <a:pt x="326" y="178"/>
                </a:lnTo>
                <a:lnTo>
                  <a:pt x="330" y="176"/>
                </a:lnTo>
                <a:lnTo>
                  <a:pt x="336" y="172"/>
                </a:lnTo>
                <a:lnTo>
                  <a:pt x="340" y="170"/>
                </a:lnTo>
                <a:lnTo>
                  <a:pt x="346" y="166"/>
                </a:lnTo>
                <a:lnTo>
                  <a:pt x="354" y="162"/>
                </a:lnTo>
                <a:lnTo>
                  <a:pt x="358" y="160"/>
                </a:lnTo>
                <a:lnTo>
                  <a:pt x="364" y="156"/>
                </a:lnTo>
                <a:lnTo>
                  <a:pt x="370" y="152"/>
                </a:lnTo>
                <a:lnTo>
                  <a:pt x="374" y="150"/>
                </a:lnTo>
                <a:lnTo>
                  <a:pt x="378" y="146"/>
                </a:lnTo>
                <a:lnTo>
                  <a:pt x="384" y="144"/>
                </a:lnTo>
                <a:lnTo>
                  <a:pt x="390" y="140"/>
                </a:lnTo>
                <a:lnTo>
                  <a:pt x="394" y="138"/>
                </a:lnTo>
                <a:lnTo>
                  <a:pt x="402" y="134"/>
                </a:lnTo>
                <a:lnTo>
                  <a:pt x="406" y="132"/>
                </a:lnTo>
                <a:lnTo>
                  <a:pt x="412" y="128"/>
                </a:lnTo>
                <a:lnTo>
                  <a:pt x="418" y="124"/>
                </a:lnTo>
                <a:lnTo>
                  <a:pt x="422" y="122"/>
                </a:lnTo>
                <a:lnTo>
                  <a:pt x="426" y="120"/>
                </a:lnTo>
                <a:lnTo>
                  <a:pt x="430" y="118"/>
                </a:lnTo>
                <a:lnTo>
                  <a:pt x="434" y="118"/>
                </a:lnTo>
                <a:lnTo>
                  <a:pt x="438" y="118"/>
                </a:lnTo>
                <a:lnTo>
                  <a:pt x="442" y="118"/>
                </a:lnTo>
                <a:lnTo>
                  <a:pt x="446" y="116"/>
                </a:lnTo>
                <a:lnTo>
                  <a:pt x="452" y="114"/>
                </a:lnTo>
                <a:lnTo>
                  <a:pt x="456" y="112"/>
                </a:lnTo>
                <a:lnTo>
                  <a:pt x="460" y="110"/>
                </a:lnTo>
                <a:lnTo>
                  <a:pt x="464" y="108"/>
                </a:lnTo>
                <a:lnTo>
                  <a:pt x="468" y="108"/>
                </a:lnTo>
                <a:lnTo>
                  <a:pt x="472" y="104"/>
                </a:lnTo>
                <a:lnTo>
                  <a:pt x="476" y="104"/>
                </a:lnTo>
                <a:lnTo>
                  <a:pt x="480" y="102"/>
                </a:lnTo>
                <a:lnTo>
                  <a:pt x="484" y="98"/>
                </a:lnTo>
                <a:lnTo>
                  <a:pt x="488" y="94"/>
                </a:lnTo>
                <a:lnTo>
                  <a:pt x="492" y="90"/>
                </a:lnTo>
                <a:lnTo>
                  <a:pt x="492" y="86"/>
                </a:lnTo>
                <a:lnTo>
                  <a:pt x="494" y="82"/>
                </a:lnTo>
                <a:lnTo>
                  <a:pt x="494" y="78"/>
                </a:lnTo>
                <a:lnTo>
                  <a:pt x="492" y="74"/>
                </a:lnTo>
                <a:lnTo>
                  <a:pt x="486" y="68"/>
                </a:lnTo>
                <a:lnTo>
                  <a:pt x="480" y="64"/>
                </a:lnTo>
                <a:lnTo>
                  <a:pt x="474" y="62"/>
                </a:lnTo>
                <a:lnTo>
                  <a:pt x="468" y="60"/>
                </a:lnTo>
                <a:lnTo>
                  <a:pt x="464" y="56"/>
                </a:lnTo>
                <a:lnTo>
                  <a:pt x="458" y="54"/>
                </a:lnTo>
                <a:lnTo>
                  <a:pt x="452" y="50"/>
                </a:lnTo>
                <a:lnTo>
                  <a:pt x="446" y="46"/>
                </a:lnTo>
                <a:lnTo>
                  <a:pt x="440" y="46"/>
                </a:lnTo>
                <a:lnTo>
                  <a:pt x="436" y="42"/>
                </a:lnTo>
                <a:lnTo>
                  <a:pt x="430" y="38"/>
                </a:lnTo>
                <a:lnTo>
                  <a:pt x="426" y="34"/>
                </a:lnTo>
                <a:lnTo>
                  <a:pt x="422" y="32"/>
                </a:lnTo>
                <a:lnTo>
                  <a:pt x="416" y="28"/>
                </a:lnTo>
                <a:lnTo>
                  <a:pt x="408" y="22"/>
                </a:lnTo>
                <a:lnTo>
                  <a:pt x="404" y="20"/>
                </a:lnTo>
                <a:lnTo>
                  <a:pt x="402" y="16"/>
                </a:lnTo>
                <a:lnTo>
                  <a:pt x="396" y="14"/>
                </a:lnTo>
                <a:lnTo>
                  <a:pt x="392" y="12"/>
                </a:lnTo>
                <a:lnTo>
                  <a:pt x="386" y="10"/>
                </a:lnTo>
                <a:lnTo>
                  <a:pt x="378" y="8"/>
                </a:lnTo>
                <a:lnTo>
                  <a:pt x="374" y="6"/>
                </a:lnTo>
                <a:lnTo>
                  <a:pt x="368" y="4"/>
                </a:lnTo>
                <a:lnTo>
                  <a:pt x="364" y="2"/>
                </a:lnTo>
                <a:lnTo>
                  <a:pt x="358" y="2"/>
                </a:lnTo>
                <a:lnTo>
                  <a:pt x="352" y="0"/>
                </a:lnTo>
                <a:lnTo>
                  <a:pt x="346" y="0"/>
                </a:lnTo>
                <a:lnTo>
                  <a:pt x="342" y="0"/>
                </a:lnTo>
                <a:lnTo>
                  <a:pt x="338" y="0"/>
                </a:lnTo>
                <a:lnTo>
                  <a:pt x="332" y="2"/>
                </a:lnTo>
                <a:lnTo>
                  <a:pt x="330" y="6"/>
                </a:lnTo>
                <a:lnTo>
                  <a:pt x="326" y="8"/>
                </a:lnTo>
                <a:lnTo>
                  <a:pt x="322" y="14"/>
                </a:lnTo>
                <a:lnTo>
                  <a:pt x="320" y="18"/>
                </a:lnTo>
                <a:lnTo>
                  <a:pt x="316" y="20"/>
                </a:lnTo>
                <a:lnTo>
                  <a:pt x="314" y="24"/>
                </a:lnTo>
                <a:lnTo>
                  <a:pt x="310" y="26"/>
                </a:lnTo>
                <a:lnTo>
                  <a:pt x="304" y="28"/>
                </a:lnTo>
                <a:lnTo>
                  <a:pt x="298" y="32"/>
                </a:lnTo>
                <a:lnTo>
                  <a:pt x="294" y="34"/>
                </a:lnTo>
                <a:lnTo>
                  <a:pt x="288" y="38"/>
                </a:lnTo>
                <a:lnTo>
                  <a:pt x="284" y="42"/>
                </a:lnTo>
                <a:lnTo>
                  <a:pt x="280" y="42"/>
                </a:lnTo>
                <a:lnTo>
                  <a:pt x="278" y="46"/>
                </a:lnTo>
                <a:lnTo>
                  <a:pt x="274" y="48"/>
                </a:lnTo>
                <a:lnTo>
                  <a:pt x="270" y="52"/>
                </a:lnTo>
                <a:lnTo>
                  <a:pt x="262" y="54"/>
                </a:lnTo>
                <a:lnTo>
                  <a:pt x="256" y="58"/>
                </a:lnTo>
                <a:lnTo>
                  <a:pt x="252" y="62"/>
                </a:lnTo>
                <a:lnTo>
                  <a:pt x="248" y="62"/>
                </a:lnTo>
                <a:lnTo>
                  <a:pt x="244" y="64"/>
                </a:lnTo>
                <a:lnTo>
                  <a:pt x="238" y="68"/>
                </a:lnTo>
                <a:lnTo>
                  <a:pt x="232" y="72"/>
                </a:lnTo>
                <a:lnTo>
                  <a:pt x="226" y="76"/>
                </a:lnTo>
                <a:lnTo>
                  <a:pt x="222" y="78"/>
                </a:lnTo>
                <a:lnTo>
                  <a:pt x="216" y="80"/>
                </a:lnTo>
                <a:lnTo>
                  <a:pt x="212" y="82"/>
                </a:lnTo>
                <a:lnTo>
                  <a:pt x="208" y="84"/>
                </a:lnTo>
                <a:lnTo>
                  <a:pt x="204" y="86"/>
                </a:lnTo>
                <a:lnTo>
                  <a:pt x="200" y="88"/>
                </a:lnTo>
                <a:lnTo>
                  <a:pt x="196" y="90"/>
                </a:lnTo>
                <a:lnTo>
                  <a:pt x="194" y="94"/>
                </a:lnTo>
                <a:lnTo>
                  <a:pt x="190" y="96"/>
                </a:lnTo>
                <a:lnTo>
                  <a:pt x="190" y="100"/>
                </a:lnTo>
                <a:lnTo>
                  <a:pt x="186" y="100"/>
                </a:lnTo>
                <a:lnTo>
                  <a:pt x="184" y="104"/>
                </a:lnTo>
                <a:lnTo>
                  <a:pt x="178" y="110"/>
                </a:lnTo>
                <a:lnTo>
                  <a:pt x="176" y="114"/>
                </a:lnTo>
                <a:lnTo>
                  <a:pt x="172" y="118"/>
                </a:lnTo>
                <a:lnTo>
                  <a:pt x="170" y="122"/>
                </a:lnTo>
                <a:lnTo>
                  <a:pt x="168" y="126"/>
                </a:lnTo>
                <a:lnTo>
                  <a:pt x="164" y="128"/>
                </a:lnTo>
                <a:lnTo>
                  <a:pt x="162" y="132"/>
                </a:lnTo>
                <a:lnTo>
                  <a:pt x="158" y="136"/>
                </a:lnTo>
                <a:lnTo>
                  <a:pt x="156" y="140"/>
                </a:lnTo>
                <a:lnTo>
                  <a:pt x="152" y="144"/>
                </a:lnTo>
                <a:lnTo>
                  <a:pt x="150" y="148"/>
                </a:lnTo>
                <a:lnTo>
                  <a:pt x="148" y="152"/>
                </a:lnTo>
                <a:lnTo>
                  <a:pt x="144" y="154"/>
                </a:lnTo>
                <a:lnTo>
                  <a:pt x="142" y="158"/>
                </a:lnTo>
                <a:lnTo>
                  <a:pt x="140" y="162"/>
                </a:lnTo>
                <a:lnTo>
                  <a:pt x="136" y="164"/>
                </a:lnTo>
                <a:lnTo>
                  <a:pt x="134" y="170"/>
                </a:lnTo>
                <a:lnTo>
                  <a:pt x="132" y="174"/>
                </a:lnTo>
                <a:lnTo>
                  <a:pt x="128" y="178"/>
                </a:lnTo>
                <a:lnTo>
                  <a:pt x="128" y="182"/>
                </a:lnTo>
                <a:lnTo>
                  <a:pt x="126" y="186"/>
                </a:lnTo>
                <a:lnTo>
                  <a:pt x="126" y="190"/>
                </a:lnTo>
                <a:lnTo>
                  <a:pt x="126" y="194"/>
                </a:lnTo>
                <a:lnTo>
                  <a:pt x="122" y="196"/>
                </a:lnTo>
                <a:lnTo>
                  <a:pt x="118" y="200"/>
                </a:lnTo>
                <a:lnTo>
                  <a:pt x="114" y="202"/>
                </a:lnTo>
                <a:lnTo>
                  <a:pt x="114" y="206"/>
                </a:lnTo>
                <a:lnTo>
                  <a:pt x="110" y="208"/>
                </a:lnTo>
                <a:lnTo>
                  <a:pt x="108" y="212"/>
                </a:lnTo>
                <a:lnTo>
                  <a:pt x="104" y="212"/>
                </a:lnTo>
                <a:lnTo>
                  <a:pt x="100" y="214"/>
                </a:lnTo>
                <a:lnTo>
                  <a:pt x="96" y="214"/>
                </a:lnTo>
                <a:lnTo>
                  <a:pt x="92" y="212"/>
                </a:lnTo>
                <a:lnTo>
                  <a:pt x="92" y="208"/>
                </a:lnTo>
                <a:lnTo>
                  <a:pt x="88" y="204"/>
                </a:lnTo>
                <a:lnTo>
                  <a:pt x="84" y="202"/>
                </a:lnTo>
                <a:lnTo>
                  <a:pt x="80" y="200"/>
                </a:lnTo>
                <a:lnTo>
                  <a:pt x="76" y="198"/>
                </a:lnTo>
                <a:lnTo>
                  <a:pt x="72" y="200"/>
                </a:lnTo>
                <a:lnTo>
                  <a:pt x="68" y="202"/>
                </a:lnTo>
                <a:lnTo>
                  <a:pt x="66" y="206"/>
                </a:lnTo>
                <a:lnTo>
                  <a:pt x="62" y="208"/>
                </a:lnTo>
                <a:lnTo>
                  <a:pt x="58" y="210"/>
                </a:lnTo>
                <a:lnTo>
                  <a:pt x="58" y="214"/>
                </a:lnTo>
                <a:lnTo>
                  <a:pt x="56" y="218"/>
                </a:lnTo>
                <a:lnTo>
                  <a:pt x="52" y="220"/>
                </a:lnTo>
                <a:lnTo>
                  <a:pt x="50" y="224"/>
                </a:lnTo>
                <a:lnTo>
                  <a:pt x="46" y="228"/>
                </a:lnTo>
                <a:lnTo>
                  <a:pt x="44" y="232"/>
                </a:lnTo>
                <a:lnTo>
                  <a:pt x="40" y="234"/>
                </a:lnTo>
                <a:lnTo>
                  <a:pt x="40" y="238"/>
                </a:lnTo>
                <a:lnTo>
                  <a:pt x="36" y="240"/>
                </a:lnTo>
                <a:lnTo>
                  <a:pt x="38" y="244"/>
                </a:lnTo>
                <a:lnTo>
                  <a:pt x="34" y="248"/>
                </a:lnTo>
                <a:lnTo>
                  <a:pt x="32" y="252"/>
                </a:lnTo>
                <a:lnTo>
                  <a:pt x="32" y="256"/>
                </a:lnTo>
                <a:lnTo>
                  <a:pt x="30" y="260"/>
                </a:lnTo>
                <a:lnTo>
                  <a:pt x="28" y="264"/>
                </a:lnTo>
                <a:lnTo>
                  <a:pt x="26" y="268"/>
                </a:lnTo>
                <a:lnTo>
                  <a:pt x="24" y="272"/>
                </a:lnTo>
                <a:lnTo>
                  <a:pt x="22" y="276"/>
                </a:lnTo>
                <a:lnTo>
                  <a:pt x="20" y="280"/>
                </a:lnTo>
                <a:lnTo>
                  <a:pt x="18" y="284"/>
                </a:lnTo>
                <a:lnTo>
                  <a:pt x="16" y="288"/>
                </a:lnTo>
                <a:lnTo>
                  <a:pt x="14" y="292"/>
                </a:lnTo>
                <a:lnTo>
                  <a:pt x="14" y="296"/>
                </a:lnTo>
                <a:lnTo>
                  <a:pt x="14" y="302"/>
                </a:lnTo>
                <a:lnTo>
                  <a:pt x="12" y="306"/>
                </a:lnTo>
                <a:lnTo>
                  <a:pt x="12" y="310"/>
                </a:lnTo>
                <a:lnTo>
                  <a:pt x="12" y="314"/>
                </a:lnTo>
                <a:lnTo>
                  <a:pt x="10" y="318"/>
                </a:lnTo>
                <a:lnTo>
                  <a:pt x="8" y="322"/>
                </a:lnTo>
                <a:lnTo>
                  <a:pt x="6" y="326"/>
                </a:lnTo>
                <a:lnTo>
                  <a:pt x="4" y="330"/>
                </a:lnTo>
                <a:lnTo>
                  <a:pt x="4" y="334"/>
                </a:lnTo>
                <a:lnTo>
                  <a:pt x="2" y="338"/>
                </a:lnTo>
                <a:lnTo>
                  <a:pt x="0" y="342"/>
                </a:lnTo>
                <a:lnTo>
                  <a:pt x="0" y="346"/>
                </a:lnTo>
                <a:lnTo>
                  <a:pt x="0" y="350"/>
                </a:lnTo>
                <a:lnTo>
                  <a:pt x="0" y="354"/>
                </a:lnTo>
                <a:lnTo>
                  <a:pt x="2" y="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1" name="Freeform 105"/>
          <p:cNvSpPr>
            <a:spLocks/>
          </p:cNvSpPr>
          <p:nvPr/>
        </p:nvSpPr>
        <p:spPr bwMode="auto">
          <a:xfrm>
            <a:off x="7602538" y="5497514"/>
            <a:ext cx="114300" cy="20637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2" name="Freeform 106"/>
          <p:cNvSpPr>
            <a:spLocks/>
          </p:cNvSpPr>
          <p:nvPr/>
        </p:nvSpPr>
        <p:spPr bwMode="auto">
          <a:xfrm>
            <a:off x="7680326" y="5365751"/>
            <a:ext cx="82550" cy="263525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3" name="Freeform 107"/>
          <p:cNvSpPr>
            <a:spLocks/>
          </p:cNvSpPr>
          <p:nvPr/>
        </p:nvSpPr>
        <p:spPr bwMode="auto">
          <a:xfrm>
            <a:off x="7572376" y="5408614"/>
            <a:ext cx="130175" cy="115887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4" name="Freeform 108"/>
          <p:cNvSpPr>
            <a:spLocks/>
          </p:cNvSpPr>
          <p:nvPr/>
        </p:nvSpPr>
        <p:spPr bwMode="auto">
          <a:xfrm>
            <a:off x="7753351" y="5375276"/>
            <a:ext cx="134938" cy="268288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5" name="Freeform 109"/>
          <p:cNvSpPr>
            <a:spLocks/>
          </p:cNvSpPr>
          <p:nvPr/>
        </p:nvSpPr>
        <p:spPr bwMode="auto">
          <a:xfrm>
            <a:off x="7165976" y="5948363"/>
            <a:ext cx="79375" cy="69850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6" name="Freeform 110"/>
          <p:cNvSpPr>
            <a:spLocks/>
          </p:cNvSpPr>
          <p:nvPr/>
        </p:nvSpPr>
        <p:spPr bwMode="auto">
          <a:xfrm>
            <a:off x="7389813" y="5468939"/>
            <a:ext cx="61912" cy="46037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7" name="Freeform 111"/>
          <p:cNvSpPr>
            <a:spLocks/>
          </p:cNvSpPr>
          <p:nvPr/>
        </p:nvSpPr>
        <p:spPr bwMode="auto">
          <a:xfrm>
            <a:off x="7253289" y="5451475"/>
            <a:ext cx="146050" cy="88900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8" name="Freeform 112"/>
          <p:cNvSpPr>
            <a:spLocks/>
          </p:cNvSpPr>
          <p:nvPr/>
        </p:nvSpPr>
        <p:spPr bwMode="auto">
          <a:xfrm>
            <a:off x="3041651" y="6053138"/>
            <a:ext cx="292100" cy="203200"/>
          </a:xfrm>
          <a:custGeom>
            <a:avLst/>
            <a:gdLst>
              <a:gd name="T0" fmla="*/ 80 w 167"/>
              <a:gd name="T1" fmla="*/ 4 h 113"/>
              <a:gd name="T2" fmla="*/ 88 w 167"/>
              <a:gd name="T3" fmla="*/ 6 h 113"/>
              <a:gd name="T4" fmla="*/ 96 w 167"/>
              <a:gd name="T5" fmla="*/ 4 h 113"/>
              <a:gd name="T6" fmla="*/ 104 w 167"/>
              <a:gd name="T7" fmla="*/ 4 h 113"/>
              <a:gd name="T8" fmla="*/ 112 w 167"/>
              <a:gd name="T9" fmla="*/ 6 h 113"/>
              <a:gd name="T10" fmla="*/ 120 w 167"/>
              <a:gd name="T11" fmla="*/ 8 h 113"/>
              <a:gd name="T12" fmla="*/ 128 w 167"/>
              <a:gd name="T13" fmla="*/ 8 h 113"/>
              <a:gd name="T14" fmla="*/ 128 w 167"/>
              <a:gd name="T15" fmla="*/ 6 h 113"/>
              <a:gd name="T16" fmla="*/ 116 w 167"/>
              <a:gd name="T17" fmla="*/ 6 h 113"/>
              <a:gd name="T18" fmla="*/ 108 w 167"/>
              <a:gd name="T19" fmla="*/ 4 h 113"/>
              <a:gd name="T20" fmla="*/ 100 w 167"/>
              <a:gd name="T21" fmla="*/ 2 h 113"/>
              <a:gd name="T22" fmla="*/ 108 w 167"/>
              <a:gd name="T23" fmla="*/ 0 h 113"/>
              <a:gd name="T24" fmla="*/ 116 w 167"/>
              <a:gd name="T25" fmla="*/ 0 h 113"/>
              <a:gd name="T26" fmla="*/ 124 w 167"/>
              <a:gd name="T27" fmla="*/ 2 h 113"/>
              <a:gd name="T28" fmla="*/ 132 w 167"/>
              <a:gd name="T29" fmla="*/ 2 h 113"/>
              <a:gd name="T30" fmla="*/ 140 w 167"/>
              <a:gd name="T31" fmla="*/ 4 h 113"/>
              <a:gd name="T32" fmla="*/ 148 w 167"/>
              <a:gd name="T33" fmla="*/ 2 h 113"/>
              <a:gd name="T34" fmla="*/ 156 w 167"/>
              <a:gd name="T35" fmla="*/ 4 h 113"/>
              <a:gd name="T36" fmla="*/ 164 w 167"/>
              <a:gd name="T37" fmla="*/ 6 h 113"/>
              <a:gd name="T38" fmla="*/ 164 w 167"/>
              <a:gd name="T39" fmla="*/ 14 h 113"/>
              <a:gd name="T40" fmla="*/ 162 w 167"/>
              <a:gd name="T41" fmla="*/ 22 h 113"/>
              <a:gd name="T42" fmla="*/ 160 w 167"/>
              <a:gd name="T43" fmla="*/ 32 h 113"/>
              <a:gd name="T44" fmla="*/ 158 w 167"/>
              <a:gd name="T45" fmla="*/ 44 h 113"/>
              <a:gd name="T46" fmla="*/ 154 w 167"/>
              <a:gd name="T47" fmla="*/ 54 h 113"/>
              <a:gd name="T48" fmla="*/ 150 w 167"/>
              <a:gd name="T49" fmla="*/ 62 h 113"/>
              <a:gd name="T50" fmla="*/ 148 w 167"/>
              <a:gd name="T51" fmla="*/ 70 h 113"/>
              <a:gd name="T52" fmla="*/ 144 w 167"/>
              <a:gd name="T53" fmla="*/ 78 h 113"/>
              <a:gd name="T54" fmla="*/ 140 w 167"/>
              <a:gd name="T55" fmla="*/ 88 h 113"/>
              <a:gd name="T56" fmla="*/ 136 w 167"/>
              <a:gd name="T57" fmla="*/ 96 h 113"/>
              <a:gd name="T58" fmla="*/ 132 w 167"/>
              <a:gd name="T59" fmla="*/ 104 h 113"/>
              <a:gd name="T60" fmla="*/ 124 w 167"/>
              <a:gd name="T61" fmla="*/ 110 h 113"/>
              <a:gd name="T62" fmla="*/ 116 w 167"/>
              <a:gd name="T63" fmla="*/ 110 h 113"/>
              <a:gd name="T64" fmla="*/ 108 w 167"/>
              <a:gd name="T65" fmla="*/ 112 h 113"/>
              <a:gd name="T66" fmla="*/ 98 w 167"/>
              <a:gd name="T67" fmla="*/ 112 h 113"/>
              <a:gd name="T68" fmla="*/ 90 w 167"/>
              <a:gd name="T69" fmla="*/ 112 h 113"/>
              <a:gd name="T70" fmla="*/ 78 w 167"/>
              <a:gd name="T71" fmla="*/ 110 h 113"/>
              <a:gd name="T72" fmla="*/ 68 w 167"/>
              <a:gd name="T73" fmla="*/ 110 h 113"/>
              <a:gd name="T74" fmla="*/ 60 w 167"/>
              <a:gd name="T75" fmla="*/ 110 h 113"/>
              <a:gd name="T76" fmla="*/ 52 w 167"/>
              <a:gd name="T77" fmla="*/ 110 h 113"/>
              <a:gd name="T78" fmla="*/ 44 w 167"/>
              <a:gd name="T79" fmla="*/ 108 h 113"/>
              <a:gd name="T80" fmla="*/ 36 w 167"/>
              <a:gd name="T81" fmla="*/ 108 h 113"/>
              <a:gd name="T82" fmla="*/ 28 w 167"/>
              <a:gd name="T83" fmla="*/ 108 h 113"/>
              <a:gd name="T84" fmla="*/ 20 w 167"/>
              <a:gd name="T85" fmla="*/ 108 h 113"/>
              <a:gd name="T86" fmla="*/ 12 w 167"/>
              <a:gd name="T87" fmla="*/ 108 h 113"/>
              <a:gd name="T88" fmla="*/ 4 w 167"/>
              <a:gd name="T89" fmla="*/ 106 h 113"/>
              <a:gd name="T90" fmla="*/ 0 w 167"/>
              <a:gd name="T91" fmla="*/ 98 h 113"/>
              <a:gd name="T92" fmla="*/ 2 w 167"/>
              <a:gd name="T93" fmla="*/ 90 h 113"/>
              <a:gd name="T94" fmla="*/ 4 w 167"/>
              <a:gd name="T95" fmla="*/ 78 h 113"/>
              <a:gd name="T96" fmla="*/ 10 w 167"/>
              <a:gd name="T97" fmla="*/ 70 h 113"/>
              <a:gd name="T98" fmla="*/ 16 w 167"/>
              <a:gd name="T99" fmla="*/ 64 h 113"/>
              <a:gd name="T100" fmla="*/ 26 w 167"/>
              <a:gd name="T101" fmla="*/ 58 h 113"/>
              <a:gd name="T102" fmla="*/ 34 w 167"/>
              <a:gd name="T103" fmla="*/ 54 h 113"/>
              <a:gd name="T104" fmla="*/ 42 w 167"/>
              <a:gd name="T105" fmla="*/ 46 h 113"/>
              <a:gd name="T106" fmla="*/ 48 w 167"/>
              <a:gd name="T107" fmla="*/ 38 h 113"/>
              <a:gd name="T108" fmla="*/ 54 w 167"/>
              <a:gd name="T109" fmla="*/ 32 h 113"/>
              <a:gd name="T110" fmla="*/ 60 w 167"/>
              <a:gd name="T111" fmla="*/ 24 h 113"/>
              <a:gd name="T112" fmla="*/ 64 w 167"/>
              <a:gd name="T113" fmla="*/ 16 h 113"/>
              <a:gd name="T114" fmla="*/ 72 w 167"/>
              <a:gd name="T115" fmla="*/ 10 h 113"/>
              <a:gd name="T116" fmla="*/ 78 w 167"/>
              <a:gd name="T117" fmla="*/ 4 h 113"/>
              <a:gd name="T118" fmla="*/ 76 w 167"/>
              <a:gd name="T119" fmla="*/ 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49" name="Freeform 113"/>
          <p:cNvSpPr>
            <a:spLocks/>
          </p:cNvSpPr>
          <p:nvPr/>
        </p:nvSpPr>
        <p:spPr bwMode="auto">
          <a:xfrm>
            <a:off x="3294064" y="5797551"/>
            <a:ext cx="127001" cy="36513"/>
          </a:xfrm>
          <a:custGeom>
            <a:avLst/>
            <a:gdLst>
              <a:gd name="T0" fmla="*/ 4 w 73"/>
              <a:gd name="T1" fmla="*/ 16 h 21"/>
              <a:gd name="T2" fmla="*/ 8 w 73"/>
              <a:gd name="T3" fmla="*/ 16 h 21"/>
              <a:gd name="T4" fmla="*/ 12 w 73"/>
              <a:gd name="T5" fmla="*/ 16 h 21"/>
              <a:gd name="T6" fmla="*/ 16 w 73"/>
              <a:gd name="T7" fmla="*/ 18 h 21"/>
              <a:gd name="T8" fmla="*/ 20 w 73"/>
              <a:gd name="T9" fmla="*/ 18 h 21"/>
              <a:gd name="T10" fmla="*/ 24 w 73"/>
              <a:gd name="T11" fmla="*/ 20 h 21"/>
              <a:gd name="T12" fmla="*/ 28 w 73"/>
              <a:gd name="T13" fmla="*/ 20 h 21"/>
              <a:gd name="T14" fmla="*/ 32 w 73"/>
              <a:gd name="T15" fmla="*/ 20 h 21"/>
              <a:gd name="T16" fmla="*/ 36 w 73"/>
              <a:gd name="T17" fmla="*/ 20 h 21"/>
              <a:gd name="T18" fmla="*/ 40 w 73"/>
              <a:gd name="T19" fmla="*/ 20 h 21"/>
              <a:gd name="T20" fmla="*/ 44 w 73"/>
              <a:gd name="T21" fmla="*/ 20 h 21"/>
              <a:gd name="T22" fmla="*/ 48 w 73"/>
              <a:gd name="T23" fmla="*/ 18 h 21"/>
              <a:gd name="T24" fmla="*/ 52 w 73"/>
              <a:gd name="T25" fmla="*/ 18 h 21"/>
              <a:gd name="T26" fmla="*/ 56 w 73"/>
              <a:gd name="T27" fmla="*/ 18 h 21"/>
              <a:gd name="T28" fmla="*/ 60 w 73"/>
              <a:gd name="T29" fmla="*/ 18 h 21"/>
              <a:gd name="T30" fmla="*/ 64 w 73"/>
              <a:gd name="T31" fmla="*/ 18 h 21"/>
              <a:gd name="T32" fmla="*/ 68 w 73"/>
              <a:gd name="T33" fmla="*/ 18 h 21"/>
              <a:gd name="T34" fmla="*/ 70 w 73"/>
              <a:gd name="T35" fmla="*/ 14 h 21"/>
              <a:gd name="T36" fmla="*/ 72 w 73"/>
              <a:gd name="T37" fmla="*/ 10 h 21"/>
              <a:gd name="T38" fmla="*/ 72 w 73"/>
              <a:gd name="T39" fmla="*/ 6 h 21"/>
              <a:gd name="T40" fmla="*/ 68 w 73"/>
              <a:gd name="T41" fmla="*/ 6 h 21"/>
              <a:gd name="T42" fmla="*/ 64 w 73"/>
              <a:gd name="T43" fmla="*/ 4 h 21"/>
              <a:gd name="T44" fmla="*/ 60 w 73"/>
              <a:gd name="T45" fmla="*/ 4 h 21"/>
              <a:gd name="T46" fmla="*/ 56 w 73"/>
              <a:gd name="T47" fmla="*/ 2 h 21"/>
              <a:gd name="T48" fmla="*/ 52 w 73"/>
              <a:gd name="T49" fmla="*/ 2 h 21"/>
              <a:gd name="T50" fmla="*/ 48 w 73"/>
              <a:gd name="T51" fmla="*/ 0 h 21"/>
              <a:gd name="T52" fmla="*/ 44 w 73"/>
              <a:gd name="T53" fmla="*/ 0 h 21"/>
              <a:gd name="T54" fmla="*/ 40 w 73"/>
              <a:gd name="T55" fmla="*/ 0 h 21"/>
              <a:gd name="T56" fmla="*/ 36 w 73"/>
              <a:gd name="T57" fmla="*/ 0 h 21"/>
              <a:gd name="T58" fmla="*/ 32 w 73"/>
              <a:gd name="T59" fmla="*/ 0 h 21"/>
              <a:gd name="T60" fmla="*/ 28 w 73"/>
              <a:gd name="T61" fmla="*/ 0 h 21"/>
              <a:gd name="T62" fmla="*/ 24 w 73"/>
              <a:gd name="T63" fmla="*/ 0 h 21"/>
              <a:gd name="T64" fmla="*/ 20 w 73"/>
              <a:gd name="T65" fmla="*/ 0 h 21"/>
              <a:gd name="T66" fmla="*/ 16 w 73"/>
              <a:gd name="T67" fmla="*/ 0 h 21"/>
              <a:gd name="T68" fmla="*/ 12 w 73"/>
              <a:gd name="T69" fmla="*/ 0 h 21"/>
              <a:gd name="T70" fmla="*/ 8 w 73"/>
              <a:gd name="T71" fmla="*/ 0 h 21"/>
              <a:gd name="T72" fmla="*/ 4 w 73"/>
              <a:gd name="T73" fmla="*/ 2 h 21"/>
              <a:gd name="T74" fmla="*/ 2 w 73"/>
              <a:gd name="T75" fmla="*/ 6 h 21"/>
              <a:gd name="T76" fmla="*/ 0 w 73"/>
              <a:gd name="T77" fmla="*/ 10 h 21"/>
              <a:gd name="T78" fmla="*/ 0 w 73"/>
              <a:gd name="T79" fmla="*/ 14 h 21"/>
              <a:gd name="T80" fmla="*/ 4 w 73"/>
              <a:gd name="T81" fmla="*/ 16 h 21"/>
              <a:gd name="T82" fmla="*/ 4 w 73"/>
              <a:gd name="T83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0" name="Freeform 114"/>
          <p:cNvSpPr>
            <a:spLocks/>
          </p:cNvSpPr>
          <p:nvPr/>
        </p:nvSpPr>
        <p:spPr bwMode="auto">
          <a:xfrm>
            <a:off x="3324225" y="5749925"/>
            <a:ext cx="107950" cy="26988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1" name="Freeform 115"/>
          <p:cNvSpPr>
            <a:spLocks/>
          </p:cNvSpPr>
          <p:nvPr/>
        </p:nvSpPr>
        <p:spPr bwMode="auto">
          <a:xfrm>
            <a:off x="3146425" y="5854701"/>
            <a:ext cx="280988" cy="131762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2" name="Freeform 116"/>
          <p:cNvSpPr>
            <a:spLocks/>
          </p:cNvSpPr>
          <p:nvPr/>
        </p:nvSpPr>
        <p:spPr bwMode="auto">
          <a:xfrm>
            <a:off x="3248025" y="5865814"/>
            <a:ext cx="50800" cy="109537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3" name="Freeform 117"/>
          <p:cNvSpPr>
            <a:spLocks/>
          </p:cNvSpPr>
          <p:nvPr/>
        </p:nvSpPr>
        <p:spPr bwMode="auto">
          <a:xfrm>
            <a:off x="3346450" y="5868989"/>
            <a:ext cx="46038" cy="106362"/>
          </a:xfrm>
          <a:custGeom>
            <a:avLst/>
            <a:gdLst>
              <a:gd name="T0" fmla="*/ 26 w 27"/>
              <a:gd name="T1" fmla="*/ 2 h 59"/>
              <a:gd name="T2" fmla="*/ 24 w 27"/>
              <a:gd name="T3" fmla="*/ 6 h 59"/>
              <a:gd name="T4" fmla="*/ 22 w 27"/>
              <a:gd name="T5" fmla="*/ 10 h 59"/>
              <a:gd name="T6" fmla="*/ 20 w 27"/>
              <a:gd name="T7" fmla="*/ 14 h 59"/>
              <a:gd name="T8" fmla="*/ 20 w 27"/>
              <a:gd name="T9" fmla="*/ 18 h 59"/>
              <a:gd name="T10" fmla="*/ 18 w 27"/>
              <a:gd name="T11" fmla="*/ 22 h 59"/>
              <a:gd name="T12" fmla="*/ 18 w 27"/>
              <a:gd name="T13" fmla="*/ 26 h 59"/>
              <a:gd name="T14" fmla="*/ 16 w 27"/>
              <a:gd name="T15" fmla="*/ 30 h 59"/>
              <a:gd name="T16" fmla="*/ 16 w 27"/>
              <a:gd name="T17" fmla="*/ 34 h 59"/>
              <a:gd name="T18" fmla="*/ 16 w 27"/>
              <a:gd name="T19" fmla="*/ 38 h 59"/>
              <a:gd name="T20" fmla="*/ 16 w 27"/>
              <a:gd name="T21" fmla="*/ 42 h 59"/>
              <a:gd name="T22" fmla="*/ 14 w 27"/>
              <a:gd name="T23" fmla="*/ 46 h 59"/>
              <a:gd name="T24" fmla="*/ 12 w 27"/>
              <a:gd name="T25" fmla="*/ 50 h 59"/>
              <a:gd name="T26" fmla="*/ 12 w 27"/>
              <a:gd name="T27" fmla="*/ 54 h 59"/>
              <a:gd name="T28" fmla="*/ 8 w 27"/>
              <a:gd name="T29" fmla="*/ 56 h 59"/>
              <a:gd name="T30" fmla="*/ 4 w 27"/>
              <a:gd name="T31" fmla="*/ 58 h 59"/>
              <a:gd name="T32" fmla="*/ 0 w 27"/>
              <a:gd name="T33" fmla="*/ 58 h 59"/>
              <a:gd name="T34" fmla="*/ 0 w 27"/>
              <a:gd name="T35" fmla="*/ 54 h 59"/>
              <a:gd name="T36" fmla="*/ 4 w 27"/>
              <a:gd name="T37" fmla="*/ 52 h 59"/>
              <a:gd name="T38" fmla="*/ 6 w 27"/>
              <a:gd name="T39" fmla="*/ 48 h 59"/>
              <a:gd name="T40" fmla="*/ 6 w 27"/>
              <a:gd name="T41" fmla="*/ 44 h 59"/>
              <a:gd name="T42" fmla="*/ 6 w 27"/>
              <a:gd name="T43" fmla="*/ 40 h 59"/>
              <a:gd name="T44" fmla="*/ 10 w 27"/>
              <a:gd name="T45" fmla="*/ 36 h 59"/>
              <a:gd name="T46" fmla="*/ 12 w 27"/>
              <a:gd name="T47" fmla="*/ 32 h 59"/>
              <a:gd name="T48" fmla="*/ 14 w 27"/>
              <a:gd name="T49" fmla="*/ 28 h 59"/>
              <a:gd name="T50" fmla="*/ 14 w 27"/>
              <a:gd name="T51" fmla="*/ 24 h 59"/>
              <a:gd name="T52" fmla="*/ 16 w 27"/>
              <a:gd name="T53" fmla="*/ 20 h 59"/>
              <a:gd name="T54" fmla="*/ 18 w 27"/>
              <a:gd name="T55" fmla="*/ 16 h 59"/>
              <a:gd name="T56" fmla="*/ 20 w 27"/>
              <a:gd name="T57" fmla="*/ 12 h 59"/>
              <a:gd name="T58" fmla="*/ 20 w 27"/>
              <a:gd name="T59" fmla="*/ 8 h 59"/>
              <a:gd name="T60" fmla="*/ 22 w 27"/>
              <a:gd name="T61" fmla="*/ 4 h 59"/>
              <a:gd name="T62" fmla="*/ 22 w 27"/>
              <a:gd name="T63" fmla="*/ 0 h 59"/>
              <a:gd name="T64" fmla="*/ 26 w 27"/>
              <a:gd name="T65" fmla="*/ 0 h 59"/>
              <a:gd name="T66" fmla="*/ 26 w 27"/>
              <a:gd name="T67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4" name="Freeform 118"/>
          <p:cNvSpPr>
            <a:spLocks/>
          </p:cNvSpPr>
          <p:nvPr/>
        </p:nvSpPr>
        <p:spPr bwMode="auto">
          <a:xfrm>
            <a:off x="3300414" y="5872164"/>
            <a:ext cx="44450" cy="109537"/>
          </a:xfrm>
          <a:custGeom>
            <a:avLst/>
            <a:gdLst>
              <a:gd name="T0" fmla="*/ 24 w 25"/>
              <a:gd name="T1" fmla="*/ 0 h 61"/>
              <a:gd name="T2" fmla="*/ 24 w 25"/>
              <a:gd name="T3" fmla="*/ 4 h 61"/>
              <a:gd name="T4" fmla="*/ 24 w 25"/>
              <a:gd name="T5" fmla="*/ 8 h 61"/>
              <a:gd name="T6" fmla="*/ 22 w 25"/>
              <a:gd name="T7" fmla="*/ 12 h 61"/>
              <a:gd name="T8" fmla="*/ 20 w 25"/>
              <a:gd name="T9" fmla="*/ 16 h 61"/>
              <a:gd name="T10" fmla="*/ 20 w 25"/>
              <a:gd name="T11" fmla="*/ 20 h 61"/>
              <a:gd name="T12" fmla="*/ 18 w 25"/>
              <a:gd name="T13" fmla="*/ 24 h 61"/>
              <a:gd name="T14" fmla="*/ 18 w 25"/>
              <a:gd name="T15" fmla="*/ 28 h 61"/>
              <a:gd name="T16" fmla="*/ 18 w 25"/>
              <a:gd name="T17" fmla="*/ 32 h 61"/>
              <a:gd name="T18" fmla="*/ 14 w 25"/>
              <a:gd name="T19" fmla="*/ 36 h 61"/>
              <a:gd name="T20" fmla="*/ 12 w 25"/>
              <a:gd name="T21" fmla="*/ 40 h 61"/>
              <a:gd name="T22" fmla="*/ 12 w 25"/>
              <a:gd name="T23" fmla="*/ 44 h 61"/>
              <a:gd name="T24" fmla="*/ 12 w 25"/>
              <a:gd name="T25" fmla="*/ 48 h 61"/>
              <a:gd name="T26" fmla="*/ 10 w 25"/>
              <a:gd name="T27" fmla="*/ 52 h 61"/>
              <a:gd name="T28" fmla="*/ 6 w 25"/>
              <a:gd name="T29" fmla="*/ 54 h 61"/>
              <a:gd name="T30" fmla="*/ 6 w 25"/>
              <a:gd name="T31" fmla="*/ 58 h 61"/>
              <a:gd name="T32" fmla="*/ 2 w 25"/>
              <a:gd name="T33" fmla="*/ 60 h 61"/>
              <a:gd name="T34" fmla="*/ 0 w 25"/>
              <a:gd name="T35" fmla="*/ 56 h 61"/>
              <a:gd name="T36" fmla="*/ 2 w 25"/>
              <a:gd name="T37" fmla="*/ 52 h 61"/>
              <a:gd name="T38" fmla="*/ 4 w 25"/>
              <a:gd name="T39" fmla="*/ 48 h 61"/>
              <a:gd name="T40" fmla="*/ 6 w 25"/>
              <a:gd name="T41" fmla="*/ 44 h 61"/>
              <a:gd name="T42" fmla="*/ 6 w 25"/>
              <a:gd name="T43" fmla="*/ 40 h 61"/>
              <a:gd name="T44" fmla="*/ 8 w 25"/>
              <a:gd name="T45" fmla="*/ 36 h 61"/>
              <a:gd name="T46" fmla="*/ 10 w 25"/>
              <a:gd name="T47" fmla="*/ 32 h 61"/>
              <a:gd name="T48" fmla="*/ 10 w 25"/>
              <a:gd name="T49" fmla="*/ 28 h 61"/>
              <a:gd name="T50" fmla="*/ 14 w 25"/>
              <a:gd name="T51" fmla="*/ 24 h 61"/>
              <a:gd name="T52" fmla="*/ 14 w 25"/>
              <a:gd name="T53" fmla="*/ 20 h 61"/>
              <a:gd name="T54" fmla="*/ 16 w 25"/>
              <a:gd name="T55" fmla="*/ 16 h 61"/>
              <a:gd name="T56" fmla="*/ 18 w 25"/>
              <a:gd name="T57" fmla="*/ 12 h 61"/>
              <a:gd name="T58" fmla="*/ 18 w 25"/>
              <a:gd name="T59" fmla="*/ 8 h 61"/>
              <a:gd name="T60" fmla="*/ 20 w 25"/>
              <a:gd name="T61" fmla="*/ 4 h 61"/>
              <a:gd name="T62" fmla="*/ 22 w 25"/>
              <a:gd name="T63" fmla="*/ 0 h 61"/>
              <a:gd name="T64" fmla="*/ 24 w 25"/>
              <a:gd name="T6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5" name="Freeform 119"/>
          <p:cNvSpPr>
            <a:spLocks/>
          </p:cNvSpPr>
          <p:nvPr/>
        </p:nvSpPr>
        <p:spPr bwMode="auto">
          <a:xfrm>
            <a:off x="1500189" y="5081588"/>
            <a:ext cx="650876" cy="515938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6" name="Freeform 120"/>
          <p:cNvSpPr>
            <a:spLocks/>
          </p:cNvSpPr>
          <p:nvPr/>
        </p:nvSpPr>
        <p:spPr bwMode="auto">
          <a:xfrm>
            <a:off x="2171700" y="5513389"/>
            <a:ext cx="160338" cy="238125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7" name="Freeform 121"/>
          <p:cNvSpPr>
            <a:spLocks/>
          </p:cNvSpPr>
          <p:nvPr/>
        </p:nvSpPr>
        <p:spPr bwMode="auto">
          <a:xfrm>
            <a:off x="2119314" y="5548313"/>
            <a:ext cx="58737" cy="203200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8" name="Freeform 122"/>
          <p:cNvSpPr>
            <a:spLocks/>
          </p:cNvSpPr>
          <p:nvPr/>
        </p:nvSpPr>
        <p:spPr bwMode="auto">
          <a:xfrm>
            <a:off x="719138" y="6999289"/>
            <a:ext cx="298450" cy="184150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59" name="Freeform 123"/>
          <p:cNvSpPr>
            <a:spLocks/>
          </p:cNvSpPr>
          <p:nvPr/>
        </p:nvSpPr>
        <p:spPr bwMode="auto">
          <a:xfrm>
            <a:off x="3227389" y="5954714"/>
            <a:ext cx="36512" cy="55562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1660" name="Freeform 124"/>
          <p:cNvSpPr>
            <a:spLocks/>
          </p:cNvSpPr>
          <p:nvPr/>
        </p:nvSpPr>
        <p:spPr bwMode="auto">
          <a:xfrm>
            <a:off x="3181351" y="5911850"/>
            <a:ext cx="41275" cy="69850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grpSp>
        <p:nvGrpSpPr>
          <p:cNvPr id="321661" name="Group 125"/>
          <p:cNvGrpSpPr>
            <a:grpSpLocks/>
          </p:cNvGrpSpPr>
          <p:nvPr/>
        </p:nvGrpSpPr>
        <p:grpSpPr bwMode="auto">
          <a:xfrm>
            <a:off x="4141788" y="6208713"/>
            <a:ext cx="515937" cy="736600"/>
            <a:chOff x="2372" y="3451"/>
            <a:chExt cx="295" cy="409"/>
          </a:xfrm>
        </p:grpSpPr>
        <p:sp>
          <p:nvSpPr>
            <p:cNvPr id="321662" name="Rectangle 126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3" name="Rectangle 127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4" name="Rectangle 128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5" name="Oval 129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6" name="Rectangle 130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7" name="Rectangle 131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8" name="Rectangle 132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669" name="Rectangle 133"/>
          <p:cNvSpPr>
            <a:spLocks noChangeArrowheads="1"/>
          </p:cNvSpPr>
          <p:nvPr/>
        </p:nvSpPr>
        <p:spPr bwMode="auto">
          <a:xfrm>
            <a:off x="3971927" y="182564"/>
            <a:ext cx="1833563" cy="53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2800" b="1">
                <a:latin typeface="WinInnwa" charset="0"/>
              </a:rPr>
              <a:t>  1600 ESpf</a:t>
            </a:r>
          </a:p>
        </p:txBody>
      </p:sp>
      <p:sp>
        <p:nvSpPr>
          <p:cNvPr id="321670" name="Rectangle 134"/>
          <p:cNvSpPr>
            <a:spLocks noChangeArrowheads="1"/>
          </p:cNvSpPr>
          <p:nvPr/>
        </p:nvSpPr>
        <p:spPr bwMode="auto">
          <a:xfrm>
            <a:off x="3910013" y="611188"/>
            <a:ext cx="1887024" cy="48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en-US" b="1">
                <a:latin typeface="WinInnwa" charset="0"/>
              </a:rPr>
              <a:t>a&amp;;om;ol 40 OD;</a:t>
            </a:r>
          </a:p>
        </p:txBody>
      </p:sp>
      <p:sp>
        <p:nvSpPr>
          <p:cNvPr id="321671" name="Rectangle 135"/>
          <p:cNvSpPr>
            <a:spLocks noChangeArrowheads="1"/>
          </p:cNvSpPr>
          <p:nvPr/>
        </p:nvSpPr>
        <p:spPr bwMode="auto">
          <a:xfrm>
            <a:off x="3451226" y="1422400"/>
            <a:ext cx="2879725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b="1">
                <a:latin typeface="WinInnwa" charset="0"/>
              </a:rPr>
              <a:t>bk&amp;m;ocif\bkef;awmf</a:t>
            </a:r>
          </a:p>
        </p:txBody>
      </p:sp>
      <p:sp>
        <p:nvSpPr>
          <p:cNvPr id="321676" name="Rectangle 140"/>
          <p:cNvSpPr>
            <a:spLocks noChangeArrowheads="1"/>
          </p:cNvSpPr>
          <p:nvPr/>
        </p:nvSpPr>
        <p:spPr bwMode="auto">
          <a:xfrm>
            <a:off x="1250950" y="2455864"/>
            <a:ext cx="775063" cy="5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en-US" sz="2600" b="1">
                <a:latin typeface="WinInnwa" charset="0"/>
              </a:rPr>
              <a:t>a[NAJ</a:t>
            </a:r>
          </a:p>
        </p:txBody>
      </p:sp>
      <p:sp>
        <p:nvSpPr>
          <p:cNvPr id="321677" name="Rectangle 141"/>
          <p:cNvSpPr>
            <a:spLocks noChangeArrowheads="1"/>
          </p:cNvSpPr>
          <p:nvPr/>
        </p:nvSpPr>
        <p:spPr bwMode="auto">
          <a:xfrm>
            <a:off x="8070851" y="2484438"/>
            <a:ext cx="755058" cy="5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l" defTabSz="1019056"/>
            <a:r>
              <a:rPr lang="en-US" sz="2600" b="1">
                <a:latin typeface="WinInnwa" charset="0"/>
              </a:rPr>
              <a:t>*&amp;dwf</a:t>
            </a:r>
          </a:p>
        </p:txBody>
      </p:sp>
      <p:sp>
        <p:nvSpPr>
          <p:cNvPr id="321678" name="Rectangle 142"/>
          <p:cNvSpPr>
            <a:spLocks noChangeArrowheads="1"/>
          </p:cNvSpPr>
          <p:nvPr/>
        </p:nvSpPr>
        <p:spPr bwMode="auto">
          <a:xfrm>
            <a:off x="852489" y="6064250"/>
            <a:ext cx="2363787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b="1">
                <a:latin typeface="WinInnwa" charset="0"/>
              </a:rPr>
              <a:t>a0;BunfYrSefaNymif;</a:t>
            </a:r>
          </a:p>
        </p:txBody>
      </p:sp>
      <p:sp>
        <p:nvSpPr>
          <p:cNvPr id="321679" name="Rectangle 143"/>
          <p:cNvSpPr>
            <a:spLocks noChangeArrowheads="1"/>
          </p:cNvSpPr>
          <p:nvPr/>
        </p:nvSpPr>
        <p:spPr bwMode="auto">
          <a:xfrm>
            <a:off x="7877176" y="6064250"/>
            <a:ext cx="2181225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b="1">
                <a:latin typeface="WinInnwa" charset="0"/>
              </a:rPr>
              <a:t>a0;BunfYrSefaNymif;</a:t>
            </a:r>
          </a:p>
        </p:txBody>
      </p:sp>
      <p:sp>
        <p:nvSpPr>
          <p:cNvPr id="321680" name="Rectangle 144"/>
          <p:cNvSpPr>
            <a:spLocks noChangeArrowheads="1"/>
          </p:cNvSpPr>
          <p:nvPr/>
        </p:nvSpPr>
        <p:spPr bwMode="auto">
          <a:xfrm>
            <a:off x="2881314" y="6392863"/>
            <a:ext cx="2147888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b="1">
                <a:latin typeface="WinInnwa" charset="0"/>
              </a:rPr>
              <a:t>rSefaNymif;</a:t>
            </a:r>
          </a:p>
        </p:txBody>
      </p:sp>
      <p:sp>
        <p:nvSpPr>
          <p:cNvPr id="321681" name="Line 145"/>
          <p:cNvSpPr>
            <a:spLocks noChangeShapeType="1"/>
          </p:cNvSpPr>
          <p:nvPr/>
        </p:nvSpPr>
        <p:spPr bwMode="auto">
          <a:xfrm>
            <a:off x="179389" y="6810375"/>
            <a:ext cx="1747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82" name="Line 146"/>
          <p:cNvSpPr>
            <a:spLocks noChangeShapeType="1"/>
          </p:cNvSpPr>
          <p:nvPr/>
        </p:nvSpPr>
        <p:spPr bwMode="auto">
          <a:xfrm>
            <a:off x="7670801" y="69437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83" name="Rectangle 147"/>
          <p:cNvSpPr>
            <a:spLocks noChangeArrowheads="1"/>
          </p:cNvSpPr>
          <p:nvPr/>
        </p:nvSpPr>
        <p:spPr bwMode="auto">
          <a:xfrm>
            <a:off x="31750" y="6435725"/>
            <a:ext cx="2324100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b="1">
                <a:latin typeface="WinInnwa" charset="0"/>
              </a:rPr>
              <a:t>    twdwfumv</a:t>
            </a:r>
          </a:p>
        </p:txBody>
      </p:sp>
      <p:sp>
        <p:nvSpPr>
          <p:cNvPr id="321684" name="Rectangle 148"/>
          <p:cNvSpPr>
            <a:spLocks noChangeArrowheads="1"/>
          </p:cNvSpPr>
          <p:nvPr/>
        </p:nvSpPr>
        <p:spPr bwMode="auto">
          <a:xfrm>
            <a:off x="7226300" y="6567488"/>
            <a:ext cx="2935288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/>
            <a:r>
              <a:rPr lang="en-US" b="1">
                <a:latin typeface="WinInnwa" charset="0"/>
              </a:rPr>
              <a:t>tem*wfumv</a:t>
            </a:r>
          </a:p>
        </p:txBody>
      </p:sp>
      <p:sp>
        <p:nvSpPr>
          <p:cNvPr id="321685" name="Rectangle 149"/>
          <p:cNvSpPr>
            <a:spLocks noChangeArrowheads="1"/>
          </p:cNvSpPr>
          <p:nvPr/>
        </p:nvSpPr>
        <p:spPr bwMode="auto">
          <a:xfrm rot="240000">
            <a:off x="2613025" y="5219878"/>
            <a:ext cx="1441450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ynwfusrf;</a:t>
            </a:r>
            <a:endParaRPr lang="en-US" sz="20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321686" name="Rectangle 150"/>
          <p:cNvSpPr>
            <a:spLocks noChangeArrowheads="1"/>
          </p:cNvSpPr>
          <p:nvPr/>
        </p:nvSpPr>
        <p:spPr bwMode="auto">
          <a:xfrm rot="3060000">
            <a:off x="2689225" y="4005786"/>
            <a:ext cx="2228850" cy="48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uAsmtvuømusrf;</a:t>
            </a:r>
          </a:p>
        </p:txBody>
      </p:sp>
      <p:sp>
        <p:nvSpPr>
          <p:cNvPr id="321687" name="Rectangle 151"/>
          <p:cNvSpPr>
            <a:spLocks noChangeArrowheads="1"/>
          </p:cNvSpPr>
          <p:nvPr/>
        </p:nvSpPr>
        <p:spPr bwMode="auto">
          <a:xfrm rot="4653628">
            <a:off x="3673477" y="3710512"/>
            <a:ext cx="2320925" cy="48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ya&amp;mzufusrf;</a:t>
            </a:r>
            <a:endParaRPr lang="en-US" sz="20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321688" name="Rectangle 152"/>
          <p:cNvSpPr>
            <a:spLocks noChangeArrowheads="1"/>
          </p:cNvSpPr>
          <p:nvPr/>
        </p:nvSpPr>
        <p:spPr bwMode="auto">
          <a:xfrm rot="18480000">
            <a:off x="5060156" y="3566844"/>
            <a:ext cx="2198687" cy="48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owif;aumif;</a:t>
            </a:r>
            <a:endParaRPr lang="en-US" sz="20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321689" name="Rectangle 153"/>
          <p:cNvSpPr>
            <a:spLocks noChangeArrowheads="1"/>
          </p:cNvSpPr>
          <p:nvPr/>
        </p:nvSpPr>
        <p:spPr bwMode="auto">
          <a:xfrm rot="19440000">
            <a:off x="5659439" y="4157841"/>
            <a:ext cx="1530350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wrefawmf</a:t>
            </a:r>
            <a:endParaRPr lang="en-US" sz="20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321690" name="Rectangle 154"/>
          <p:cNvSpPr>
            <a:spLocks noChangeArrowheads="1"/>
          </p:cNvSpPr>
          <p:nvPr/>
        </p:nvSpPr>
        <p:spPr bwMode="auto">
          <a:xfrm rot="20880000">
            <a:off x="5770563" y="4857928"/>
            <a:ext cx="2082801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a&amp;;pmapmifusrf;</a:t>
            </a:r>
            <a:endParaRPr lang="en-US" sz="20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321691" name="Rectangle 155"/>
          <p:cNvSpPr>
            <a:spLocks noChangeArrowheads="1"/>
          </p:cNvSpPr>
          <p:nvPr/>
        </p:nvSpPr>
        <p:spPr bwMode="auto">
          <a:xfrm>
            <a:off x="6059488" y="5411788"/>
            <a:ext cx="2316162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Asm'dwfusrf;</a:t>
            </a:r>
            <a:endParaRPr lang="en-US" sz="14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321693" name="Rectangle 157"/>
          <p:cNvSpPr>
            <a:spLocks noChangeArrowheads="1"/>
          </p:cNvSpPr>
          <p:nvPr/>
        </p:nvSpPr>
        <p:spPr bwMode="auto">
          <a:xfrm rot="1560000">
            <a:off x="2444750" y="4588053"/>
            <a:ext cx="2078038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ordkif;usrf;</a:t>
            </a:r>
            <a:endParaRPr lang="en-US" sz="20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321694" name="Line 158"/>
          <p:cNvSpPr>
            <a:spLocks noChangeShapeType="1"/>
          </p:cNvSpPr>
          <p:nvPr/>
        </p:nvSpPr>
        <p:spPr bwMode="auto">
          <a:xfrm>
            <a:off x="238127" y="374651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5" name="Line 159"/>
          <p:cNvSpPr>
            <a:spLocks noChangeShapeType="1"/>
          </p:cNvSpPr>
          <p:nvPr/>
        </p:nvSpPr>
        <p:spPr bwMode="auto">
          <a:xfrm>
            <a:off x="238127" y="566738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6" name="Line 160"/>
          <p:cNvSpPr>
            <a:spLocks noChangeShapeType="1"/>
          </p:cNvSpPr>
          <p:nvPr/>
        </p:nvSpPr>
        <p:spPr bwMode="auto">
          <a:xfrm>
            <a:off x="238127" y="757238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7" name="Line 161"/>
          <p:cNvSpPr>
            <a:spLocks noChangeShapeType="1"/>
          </p:cNvSpPr>
          <p:nvPr/>
        </p:nvSpPr>
        <p:spPr bwMode="auto">
          <a:xfrm>
            <a:off x="6327775" y="393700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8" name="Line 162"/>
          <p:cNvSpPr>
            <a:spLocks noChangeShapeType="1"/>
          </p:cNvSpPr>
          <p:nvPr/>
        </p:nvSpPr>
        <p:spPr bwMode="auto">
          <a:xfrm>
            <a:off x="6327775" y="585788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99" name="Line 163"/>
          <p:cNvSpPr>
            <a:spLocks noChangeShapeType="1"/>
          </p:cNvSpPr>
          <p:nvPr/>
        </p:nvSpPr>
        <p:spPr bwMode="auto">
          <a:xfrm>
            <a:off x="6327775" y="777875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00" name="Line 164"/>
          <p:cNvSpPr>
            <a:spLocks noChangeShapeType="1"/>
          </p:cNvSpPr>
          <p:nvPr/>
        </p:nvSpPr>
        <p:spPr bwMode="auto">
          <a:xfrm>
            <a:off x="161925" y="7475538"/>
            <a:ext cx="29527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02" name="Line 166"/>
          <p:cNvSpPr>
            <a:spLocks noChangeShapeType="1"/>
          </p:cNvSpPr>
          <p:nvPr/>
        </p:nvSpPr>
        <p:spPr bwMode="auto">
          <a:xfrm>
            <a:off x="180975" y="7283451"/>
            <a:ext cx="29337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03" name="Line 167"/>
          <p:cNvSpPr>
            <a:spLocks noChangeShapeType="1"/>
          </p:cNvSpPr>
          <p:nvPr/>
        </p:nvSpPr>
        <p:spPr bwMode="auto">
          <a:xfrm>
            <a:off x="6440489" y="7302500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05" name="Rectangle 169"/>
          <p:cNvSpPr>
            <a:spLocks noChangeArrowheads="1"/>
          </p:cNvSpPr>
          <p:nvPr/>
        </p:nvSpPr>
        <p:spPr bwMode="auto">
          <a:xfrm>
            <a:off x="7915275" y="3517901"/>
            <a:ext cx="2238375" cy="8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b="1">
                <a:latin typeface="WinInnwa" charset="0"/>
              </a:rPr>
              <a:t>aus;Zl;awmf?NynfYpHkcsuf       </a:t>
            </a:r>
          </a:p>
        </p:txBody>
      </p:sp>
      <p:sp>
        <p:nvSpPr>
          <p:cNvPr id="321707" name="Rectangle 171"/>
          <p:cNvSpPr>
            <a:spLocks noChangeArrowheads="1"/>
          </p:cNvSpPr>
          <p:nvPr/>
        </p:nvSpPr>
        <p:spPr bwMode="auto">
          <a:xfrm>
            <a:off x="730251" y="3494089"/>
            <a:ext cx="2400300" cy="38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1800" b="1">
                <a:latin typeface="WinInnwa" charset="0"/>
              </a:rPr>
              <a:t>ynmwfawmf?*wdawmf</a:t>
            </a:r>
          </a:p>
        </p:txBody>
      </p:sp>
      <p:grpSp>
        <p:nvGrpSpPr>
          <p:cNvPr id="321709" name="Group 173"/>
          <p:cNvGrpSpPr>
            <a:grpSpLocks/>
          </p:cNvGrpSpPr>
          <p:nvPr/>
        </p:nvGrpSpPr>
        <p:grpSpPr bwMode="auto">
          <a:xfrm>
            <a:off x="6202363" y="1352550"/>
            <a:ext cx="779462" cy="1011238"/>
            <a:chOff x="4392" y="752"/>
            <a:chExt cx="576" cy="792"/>
          </a:xfrm>
        </p:grpSpPr>
        <p:sp>
          <p:nvSpPr>
            <p:cNvPr id="321710" name="Rectangle 174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11" name="Rectangle 175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712" name="Rectangle 176"/>
          <p:cNvSpPr>
            <a:spLocks noChangeArrowheads="1"/>
          </p:cNvSpPr>
          <p:nvPr/>
        </p:nvSpPr>
        <p:spPr bwMode="auto">
          <a:xfrm>
            <a:off x="5402263" y="1785939"/>
            <a:ext cx="398462" cy="220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13" name="Rectangle 177"/>
          <p:cNvSpPr>
            <a:spLocks noChangeArrowheads="1"/>
          </p:cNvSpPr>
          <p:nvPr/>
        </p:nvSpPr>
        <p:spPr bwMode="auto">
          <a:xfrm>
            <a:off x="8102600" y="1473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14" name="Rectangle 178"/>
          <p:cNvSpPr>
            <a:spLocks noChangeArrowheads="1"/>
          </p:cNvSpPr>
          <p:nvPr/>
        </p:nvSpPr>
        <p:spPr bwMode="auto">
          <a:xfrm>
            <a:off x="8321677" y="3124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16" name="Line 180"/>
          <p:cNvSpPr>
            <a:spLocks noChangeShapeType="1"/>
          </p:cNvSpPr>
          <p:nvPr/>
        </p:nvSpPr>
        <p:spPr bwMode="auto">
          <a:xfrm>
            <a:off x="6450015" y="7526337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17" name="Text Box 181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21719" name="Rectangle 183"/>
          <p:cNvSpPr>
            <a:spLocks noChangeArrowheads="1"/>
          </p:cNvSpPr>
          <p:nvPr/>
        </p:nvSpPr>
        <p:spPr bwMode="auto">
          <a:xfrm>
            <a:off x="976313" y="960438"/>
            <a:ext cx="119221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20" name="Rectangle 184"/>
          <p:cNvSpPr>
            <a:spLocks noChangeArrowheads="1"/>
          </p:cNvSpPr>
          <p:nvPr/>
        </p:nvSpPr>
        <p:spPr bwMode="auto">
          <a:xfrm>
            <a:off x="7353301" y="958850"/>
            <a:ext cx="119221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673" name="Rectangle 137"/>
          <p:cNvSpPr>
            <a:spLocks noChangeArrowheads="1"/>
          </p:cNvSpPr>
          <p:nvPr/>
        </p:nvSpPr>
        <p:spPr bwMode="auto">
          <a:xfrm>
            <a:off x="1201738" y="966788"/>
            <a:ext cx="1519238" cy="4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>
                <a:latin typeface="WinInnwa" charset="0"/>
              </a:rPr>
              <a:t> "r®a[mif;</a:t>
            </a:r>
          </a:p>
        </p:txBody>
      </p:sp>
      <p:sp>
        <p:nvSpPr>
          <p:cNvPr id="321672" name="Rectangle 136"/>
          <p:cNvSpPr>
            <a:spLocks noChangeArrowheads="1"/>
          </p:cNvSpPr>
          <p:nvPr/>
        </p:nvSpPr>
        <p:spPr bwMode="auto">
          <a:xfrm>
            <a:off x="7424739" y="890589"/>
            <a:ext cx="1422400" cy="53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r>
              <a:rPr lang="en-US" sz="2800">
                <a:latin typeface="WinInnwa" charset="0"/>
              </a:rPr>
              <a:t>"r® opf</a:t>
            </a:r>
          </a:p>
        </p:txBody>
      </p:sp>
      <p:sp>
        <p:nvSpPr>
          <p:cNvPr id="321723" name="Rectangle 187"/>
          <p:cNvSpPr>
            <a:spLocks noChangeArrowheads="1"/>
          </p:cNvSpPr>
          <p:nvPr/>
        </p:nvSpPr>
        <p:spPr bwMode="auto">
          <a:xfrm>
            <a:off x="641351" y="1952625"/>
            <a:ext cx="2371725" cy="6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/>
            <a:endParaRPr lang="my-MM" sz="3200" b="1">
              <a:latin typeface="WinInnwa" charset="0"/>
            </a:endParaRPr>
          </a:p>
        </p:txBody>
      </p:sp>
      <p:sp>
        <p:nvSpPr>
          <p:cNvPr id="321563" name="Rectangle 27"/>
          <p:cNvSpPr>
            <a:spLocks noChangeArrowheads="1"/>
          </p:cNvSpPr>
          <p:nvPr/>
        </p:nvSpPr>
        <p:spPr bwMode="auto">
          <a:xfrm>
            <a:off x="0" y="2008189"/>
            <a:ext cx="900114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p(a[mif;)</a:t>
            </a:r>
          </a:p>
        </p:txBody>
      </p:sp>
      <p:sp>
        <p:nvSpPr>
          <p:cNvPr id="321549" name="Line 13"/>
          <p:cNvSpPr>
            <a:spLocks noChangeShapeType="1"/>
          </p:cNvSpPr>
          <p:nvPr/>
        </p:nvSpPr>
        <p:spPr bwMode="auto">
          <a:xfrm>
            <a:off x="603252" y="2298700"/>
            <a:ext cx="2663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1727" name="Text Box 191"/>
          <p:cNvSpPr txBox="1">
            <a:spLocks noChangeArrowheads="1"/>
          </p:cNvSpPr>
          <p:nvPr/>
        </p:nvSpPr>
        <p:spPr bwMode="auto">
          <a:xfrm>
            <a:off x="577709" y="7288189"/>
            <a:ext cx="633696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©2004 TBBMI</a:t>
            </a:r>
          </a:p>
        </p:txBody>
      </p:sp>
      <p:sp>
        <p:nvSpPr>
          <p:cNvPr id="321729" name="Text Box 193"/>
          <p:cNvSpPr txBox="1">
            <a:spLocks noChangeArrowheads="1"/>
          </p:cNvSpPr>
          <p:nvPr/>
        </p:nvSpPr>
        <p:spPr bwMode="auto">
          <a:xfrm>
            <a:off x="9022624" y="7332640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03</a:t>
            </a:r>
          </a:p>
        </p:txBody>
      </p:sp>
      <p:sp>
        <p:nvSpPr>
          <p:cNvPr id="321731" name="Rectangle 195"/>
          <p:cNvSpPr>
            <a:spLocks noChangeArrowheads="1"/>
          </p:cNvSpPr>
          <p:nvPr/>
        </p:nvSpPr>
        <p:spPr bwMode="auto">
          <a:xfrm>
            <a:off x="8616804" y="7339733"/>
            <a:ext cx="49242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/>
            <a:r>
              <a:rPr lang="en-US" sz="1000" b="1">
                <a:latin typeface="WinInnwa" charset="0"/>
              </a:rPr>
              <a:t>8.0.07.</a:t>
            </a:r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03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04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05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06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07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08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09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10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11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12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13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14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0415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0416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70417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18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19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0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1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2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3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4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5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6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7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8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0429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70430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70431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70432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70433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70434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70448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70449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70450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70451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70452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70453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0454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70455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70456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457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458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459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460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70461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70462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70463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70464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5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0466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0468" name="Rectangle 68"/>
          <p:cNvSpPr>
            <a:spLocks noChangeArrowheads="1"/>
          </p:cNvSpPr>
          <p:nvPr/>
        </p:nvSpPr>
        <p:spPr bwMode="auto">
          <a:xfrm>
            <a:off x="2205038" y="3279776"/>
            <a:ext cx="804691" cy="81560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0469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0470" name="Rectangle 70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0471" name="Rectangle 71"/>
          <p:cNvSpPr>
            <a:spLocks noChangeArrowheads="1"/>
          </p:cNvSpPr>
          <p:nvPr/>
        </p:nvSpPr>
        <p:spPr bwMode="auto">
          <a:xfrm>
            <a:off x="2120454" y="4238625"/>
            <a:ext cx="1002159" cy="4770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0509" name="Text Box 109"/>
          <p:cNvSpPr txBox="1">
            <a:spLocks noChangeArrowheads="1"/>
          </p:cNvSpPr>
          <p:nvPr/>
        </p:nvSpPr>
        <p:spPr bwMode="auto">
          <a:xfrm rot="-5400000">
            <a:off x="-1178719" y="3461148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870472" name="Group 72"/>
          <p:cNvGrpSpPr>
            <a:grpSpLocks/>
          </p:cNvGrpSpPr>
          <p:nvPr/>
        </p:nvGrpSpPr>
        <p:grpSpPr bwMode="auto">
          <a:xfrm>
            <a:off x="2" y="609601"/>
            <a:ext cx="2124075" cy="5962650"/>
            <a:chOff x="0" y="384"/>
            <a:chExt cx="1338" cy="3756"/>
          </a:xfrm>
        </p:grpSpPr>
        <p:sp>
          <p:nvSpPr>
            <p:cNvPr id="870473" name="Rectangle 73"/>
            <p:cNvSpPr>
              <a:spLocks noChangeArrowheads="1"/>
            </p:cNvSpPr>
            <p:nvPr/>
          </p:nvSpPr>
          <p:spPr bwMode="auto">
            <a:xfrm>
              <a:off x="0" y="384"/>
              <a:ext cx="786" cy="35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/>
              <a:r>
                <a:rPr lang="en-US" sz="3600" b="1">
                  <a:solidFill>
                    <a:schemeClr val="hlink"/>
                  </a:solidFill>
                  <a:latin typeface="WinInnwa" charset="0"/>
                </a:rPr>
                <a:t>(&amp;)</a:t>
              </a:r>
            </a:p>
            <a:p>
              <a:pPr algn="l"/>
              <a:endParaRPr lang="en-US" sz="3600" b="1">
                <a:solidFill>
                  <a:schemeClr val="hlink"/>
                </a:solidFill>
                <a:latin typeface="WinInnwa" charset="0"/>
              </a:endParaRPr>
            </a:p>
            <a:p>
              <a:pPr algn="l"/>
              <a:endParaRPr lang="en-US" sz="3600" b="1">
                <a:solidFill>
                  <a:schemeClr val="hlink"/>
                </a:solidFill>
                <a:latin typeface="WinInnwa" charset="0"/>
              </a:endParaRPr>
            </a:p>
            <a:p>
              <a:pPr algn="l"/>
              <a:r>
                <a:rPr lang="en-US" sz="3600" b="1">
                  <a:solidFill>
                    <a:schemeClr val="hlink"/>
                  </a:solidFill>
                  <a:latin typeface="WinInnwa" charset="0"/>
                </a:rPr>
                <a:t>(')</a:t>
              </a:r>
            </a:p>
            <a:p>
              <a:pPr algn="l"/>
              <a:endParaRPr lang="en-US" sz="3600" b="1">
                <a:solidFill>
                  <a:schemeClr val="hlink"/>
                </a:solidFill>
                <a:latin typeface="WinInnwa" charset="0"/>
              </a:endParaRPr>
            </a:p>
            <a:p>
              <a:pPr algn="l"/>
              <a:endParaRPr lang="en-US" sz="3600" b="1">
                <a:solidFill>
                  <a:schemeClr val="hlink"/>
                </a:solidFill>
                <a:latin typeface="WinInnwa" charset="0"/>
              </a:endParaRPr>
            </a:p>
            <a:p>
              <a:pPr algn="l"/>
              <a:r>
                <a:rPr lang="en-US" sz="3600" b="1">
                  <a:solidFill>
                    <a:schemeClr val="hlink"/>
                  </a:solidFill>
                  <a:latin typeface="WinInnwa" charset="0"/>
                </a:rPr>
                <a:t>(&amp;)</a:t>
              </a:r>
            </a:p>
            <a:p>
              <a:pPr algn="l"/>
              <a:endParaRPr lang="en-US" sz="3600" b="1">
                <a:solidFill>
                  <a:schemeClr val="hlink"/>
                </a:solidFill>
                <a:latin typeface="WinInnwa" charset="0"/>
              </a:endParaRPr>
            </a:p>
            <a:p>
              <a:pPr algn="l"/>
              <a:endParaRPr lang="en-US" sz="3600" b="1">
                <a:solidFill>
                  <a:schemeClr val="hlink"/>
                </a:solidFill>
                <a:latin typeface="WinInnwa" charset="0"/>
              </a:endParaRPr>
            </a:p>
            <a:p>
              <a:pPr algn="l"/>
              <a:r>
                <a:rPr lang="en-US" sz="3600" b="1">
                  <a:solidFill>
                    <a:schemeClr val="hlink"/>
                  </a:solidFill>
                  <a:latin typeface="WinInnwa" charset="0"/>
                </a:rPr>
                <a:t>(ywp</a:t>
              </a:r>
            </a:p>
          </p:txBody>
        </p:sp>
        <p:sp>
          <p:nvSpPr>
            <p:cNvPr id="870474" name="Rectangle 74"/>
            <p:cNvSpPr>
              <a:spLocks noChangeArrowheads="1"/>
            </p:cNvSpPr>
            <p:nvPr/>
          </p:nvSpPr>
          <p:spPr bwMode="auto">
            <a:xfrm>
              <a:off x="25" y="788"/>
              <a:ext cx="881" cy="3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279F"/>
                  </a:solidFill>
                  <a:latin typeface="WinInnwa" charset="0"/>
                </a:rPr>
                <a:t>a&amp;Smvk</a:t>
              </a:r>
            </a:p>
          </p:txBody>
        </p:sp>
        <p:sp>
          <p:nvSpPr>
            <p:cNvPr id="870475" name="Rectangle 75"/>
            <p:cNvSpPr>
              <a:spLocks noChangeArrowheads="1"/>
            </p:cNvSpPr>
            <p:nvPr/>
          </p:nvSpPr>
          <p:spPr bwMode="auto">
            <a:xfrm>
              <a:off x="11" y="1752"/>
              <a:ext cx="881" cy="3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279F"/>
                  </a:solidFill>
                  <a:latin typeface="WinInnwa" charset="0"/>
                </a:rPr>
                <a:t>'g0d'f</a:t>
              </a:r>
            </a:p>
          </p:txBody>
        </p:sp>
        <p:sp>
          <p:nvSpPr>
            <p:cNvPr id="870476" name="Rectangle 76"/>
            <p:cNvSpPr>
              <a:spLocks noChangeArrowheads="1"/>
            </p:cNvSpPr>
            <p:nvPr/>
          </p:nvSpPr>
          <p:spPr bwMode="auto">
            <a:xfrm>
              <a:off x="0" y="2895"/>
              <a:ext cx="1234" cy="3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279F"/>
                  </a:solidFill>
                  <a:latin typeface="WinInnwa" charset="0"/>
                </a:rPr>
                <a:t>a&amp;Smvkrkef</a:t>
              </a:r>
            </a:p>
          </p:txBody>
        </p:sp>
        <p:sp>
          <p:nvSpPr>
            <p:cNvPr id="870477" name="Rectangle 77"/>
            <p:cNvSpPr>
              <a:spLocks noChangeArrowheads="1"/>
            </p:cNvSpPr>
            <p:nvPr/>
          </p:nvSpPr>
          <p:spPr bwMode="auto">
            <a:xfrm>
              <a:off x="0" y="3935"/>
              <a:ext cx="1338" cy="2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00279F"/>
                  </a:solidFill>
                  <a:latin typeface="WinInnwa" charset="0"/>
                </a:rPr>
                <a:t>NynfwGif;ppf</a:t>
              </a:r>
            </a:p>
          </p:txBody>
        </p:sp>
      </p:grpSp>
      <p:grpSp>
        <p:nvGrpSpPr>
          <p:cNvPr id="870478" name="Group 78"/>
          <p:cNvGrpSpPr>
            <a:grpSpLocks/>
          </p:cNvGrpSpPr>
          <p:nvPr/>
        </p:nvGrpSpPr>
        <p:grpSpPr bwMode="auto">
          <a:xfrm>
            <a:off x="760414" y="1016000"/>
            <a:ext cx="1195387" cy="4922838"/>
            <a:chOff x="479" y="640"/>
            <a:chExt cx="753" cy="3101"/>
          </a:xfrm>
        </p:grpSpPr>
        <p:sp>
          <p:nvSpPr>
            <p:cNvPr id="870479" name="Line 79"/>
            <p:cNvSpPr>
              <a:spLocks noChangeShapeType="1"/>
            </p:cNvSpPr>
            <p:nvPr/>
          </p:nvSpPr>
          <p:spPr bwMode="auto">
            <a:xfrm>
              <a:off x="479" y="640"/>
              <a:ext cx="742" cy="153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0" name="Line 80"/>
            <p:cNvSpPr>
              <a:spLocks noChangeShapeType="1"/>
            </p:cNvSpPr>
            <p:nvPr/>
          </p:nvSpPr>
          <p:spPr bwMode="auto">
            <a:xfrm>
              <a:off x="491" y="1672"/>
              <a:ext cx="688" cy="813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1" name="Line 81"/>
            <p:cNvSpPr>
              <a:spLocks noChangeShapeType="1"/>
            </p:cNvSpPr>
            <p:nvPr/>
          </p:nvSpPr>
          <p:spPr bwMode="auto">
            <a:xfrm>
              <a:off x="479" y="2689"/>
              <a:ext cx="689" cy="9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2" name="Line 82"/>
            <p:cNvSpPr>
              <a:spLocks noChangeShapeType="1"/>
            </p:cNvSpPr>
            <p:nvPr/>
          </p:nvSpPr>
          <p:spPr bwMode="auto">
            <a:xfrm flipV="1">
              <a:off x="748" y="3045"/>
              <a:ext cx="484" cy="69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83" name="Rectangle 83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70484" name="Rectangle 84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70485" name="Rectangle 85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70488" name="Text Box 88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870495" name="Group 95"/>
          <p:cNvGrpSpPr>
            <a:grpSpLocks/>
          </p:cNvGrpSpPr>
          <p:nvPr/>
        </p:nvGrpSpPr>
        <p:grpSpPr bwMode="auto">
          <a:xfrm>
            <a:off x="5340351" y="6034089"/>
            <a:ext cx="4025900" cy="930275"/>
            <a:chOff x="3409" y="3801"/>
            <a:chExt cx="2536" cy="586"/>
          </a:xfrm>
        </p:grpSpPr>
        <p:sp>
          <p:nvSpPr>
            <p:cNvPr id="870496" name="AutoShape 96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97" name="Text Box 97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1050 -600 xd</a:t>
              </a:r>
            </a:p>
          </p:txBody>
        </p:sp>
      </p:grpSp>
      <p:pic>
        <p:nvPicPr>
          <p:cNvPr id="870498" name="Picture 9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00" name="Rectangle 100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70501" name="Rectangle 101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</a:t>
            </a:r>
            <a:r>
              <a:rPr lang="en-US" b="1" i="1">
                <a:solidFill>
                  <a:schemeClr val="bg1"/>
                </a:solidFill>
                <a:latin typeface="WinInnwa" charset="0"/>
              </a:rPr>
              <a:t>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0502" name="Text Box 102"/>
          <p:cNvSpPr txBox="1">
            <a:spLocks noChangeArrowheads="1"/>
          </p:cNvSpPr>
          <p:nvPr/>
        </p:nvSpPr>
        <p:spPr bwMode="auto">
          <a:xfrm>
            <a:off x="5194300" y="4533900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70503" name="Text Box 103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70504" name="Text Box 104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70505" name="Text Box 105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30</a:t>
            </a:r>
          </a:p>
        </p:txBody>
      </p:sp>
      <p:sp>
        <p:nvSpPr>
          <p:cNvPr id="870506" name="Rectangle 10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0507" name="Rectangle 107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64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72511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72512" name="Picture 6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513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14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72516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1" y="2122489"/>
            <a:ext cx="3960813" cy="4359275"/>
          </a:xfrm>
          <a:prstGeom prst="rect">
            <a:avLst/>
          </a:prstGeom>
          <a:noFill/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518" name="Text Box 70"/>
          <p:cNvSpPr txBox="1">
            <a:spLocks noChangeArrowheads="1"/>
          </p:cNvSpPr>
          <p:nvPr/>
        </p:nvSpPr>
        <p:spPr bwMode="auto">
          <a:xfrm>
            <a:off x="266700" y="2209801"/>
            <a:ext cx="927100" cy="407839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WinInnwa" charset="0"/>
              </a:rPr>
              <a:t>a&amp;Smvk</a:t>
            </a:r>
            <a:endParaRPr lang="en-US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2519" name="Text Box 71"/>
          <p:cNvSpPr txBox="1">
            <a:spLocks noChangeArrowheads="1"/>
          </p:cNvSpPr>
          <p:nvPr/>
        </p:nvSpPr>
        <p:spPr bwMode="auto">
          <a:xfrm>
            <a:off x="1181100" y="1600201"/>
            <a:ext cx="1104901" cy="407839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WinInnwa" charset="0"/>
              </a:rPr>
              <a:t>'g0d'f</a:t>
            </a:r>
            <a:endParaRPr lang="en-US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2520" name="Text Box 72"/>
          <p:cNvSpPr txBox="1">
            <a:spLocks noChangeArrowheads="1"/>
          </p:cNvSpPr>
          <p:nvPr/>
        </p:nvSpPr>
        <p:spPr bwMode="auto">
          <a:xfrm>
            <a:off x="2457450" y="1758950"/>
            <a:ext cx="1854200" cy="695611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WinInnwa" charset="0"/>
              </a:rPr>
              <a:t>a&amp;mvkrkef</a:t>
            </a:r>
          </a:p>
          <a:p>
            <a:pPr algn="l">
              <a:spcBef>
                <a:spcPct val="50000"/>
              </a:spcBef>
            </a:pPr>
            <a:endParaRPr lang="en-US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2521" name="Text Box 73"/>
          <p:cNvSpPr txBox="1">
            <a:spLocks noChangeArrowheads="1"/>
          </p:cNvSpPr>
          <p:nvPr/>
        </p:nvSpPr>
        <p:spPr bwMode="auto">
          <a:xfrm>
            <a:off x="3498850" y="3440113"/>
            <a:ext cx="1714500" cy="407839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WinInnwa" charset="0"/>
              </a:rPr>
              <a:t>NynfwGif;ppf</a:t>
            </a:r>
            <a:endParaRPr lang="en-US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2522" name="Text Box 74"/>
          <p:cNvSpPr txBox="1">
            <a:spLocks noChangeArrowheads="1"/>
          </p:cNvSpPr>
          <p:nvPr/>
        </p:nvSpPr>
        <p:spPr bwMode="auto">
          <a:xfrm>
            <a:off x="0" y="1949450"/>
            <a:ext cx="1549400" cy="40783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63DE8"/>
                </a:solidFill>
                <a:latin typeface="WinInnwa" charset="0"/>
              </a:rPr>
              <a:t>1&amp;mZ0if</a:t>
            </a:r>
            <a:endParaRPr lang="en-US" sz="1200">
              <a:solidFill>
                <a:srgbClr val="063DE8"/>
              </a:solidFill>
              <a:latin typeface="WinInnwa" charset="0"/>
            </a:endParaRPr>
          </a:p>
        </p:txBody>
      </p:sp>
      <p:sp>
        <p:nvSpPr>
          <p:cNvPr id="872523" name="Text Box 75"/>
          <p:cNvSpPr txBox="1">
            <a:spLocks noChangeArrowheads="1"/>
          </p:cNvSpPr>
          <p:nvPr/>
        </p:nvSpPr>
        <p:spPr bwMode="auto">
          <a:xfrm>
            <a:off x="1054101" y="1308100"/>
            <a:ext cx="1562100" cy="40783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63DE8"/>
                </a:solidFill>
                <a:latin typeface="WinInnwa" charset="0"/>
              </a:rPr>
              <a:t>2&amp;mZ0if</a:t>
            </a:r>
            <a:endParaRPr lang="en-US" sz="1200">
              <a:solidFill>
                <a:srgbClr val="063DE8"/>
              </a:solidFill>
              <a:latin typeface="WinInnwa" charset="0"/>
            </a:endParaRPr>
          </a:p>
        </p:txBody>
      </p:sp>
      <p:sp>
        <p:nvSpPr>
          <p:cNvPr id="872524" name="Text Box 76"/>
          <p:cNvSpPr txBox="1">
            <a:spLocks noChangeArrowheads="1"/>
          </p:cNvSpPr>
          <p:nvPr/>
        </p:nvSpPr>
        <p:spPr bwMode="auto">
          <a:xfrm>
            <a:off x="2655889" y="1460501"/>
            <a:ext cx="1370012" cy="40783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63DE8"/>
                </a:solidFill>
                <a:latin typeface="WinInnwa" charset="0"/>
              </a:rPr>
              <a:t>3&amp;mZ0if</a:t>
            </a:r>
            <a:endParaRPr lang="en-US" sz="1200">
              <a:solidFill>
                <a:srgbClr val="063DE8"/>
              </a:solidFill>
              <a:latin typeface="WinInnwa" charset="0"/>
            </a:endParaRPr>
          </a:p>
        </p:txBody>
      </p:sp>
      <p:sp>
        <p:nvSpPr>
          <p:cNvPr id="872525" name="Text Box 77"/>
          <p:cNvSpPr txBox="1">
            <a:spLocks noChangeArrowheads="1"/>
          </p:cNvSpPr>
          <p:nvPr/>
        </p:nvSpPr>
        <p:spPr bwMode="auto">
          <a:xfrm>
            <a:off x="3684588" y="3149600"/>
            <a:ext cx="1473200" cy="40783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63DE8"/>
                </a:solidFill>
                <a:latin typeface="WinInnwa" charset="0"/>
              </a:rPr>
              <a:t>2&amp;mZ0if</a:t>
            </a:r>
            <a:endParaRPr lang="en-US" sz="1200">
              <a:solidFill>
                <a:srgbClr val="063DE8"/>
              </a:solidFill>
              <a:latin typeface="WinInnwa" charset="0"/>
            </a:endParaRPr>
          </a:p>
        </p:txBody>
      </p:sp>
      <p:sp>
        <p:nvSpPr>
          <p:cNvPr id="872526" name="Text Box 78"/>
          <p:cNvSpPr txBox="1">
            <a:spLocks noChangeArrowheads="1"/>
          </p:cNvSpPr>
          <p:nvPr/>
        </p:nvSpPr>
        <p:spPr bwMode="auto">
          <a:xfrm>
            <a:off x="635001" y="2451102"/>
            <a:ext cx="622300" cy="72177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WinInnwa" charset="0"/>
              </a:rPr>
              <a:t>&amp;</a:t>
            </a:r>
            <a:endParaRPr lang="en-US" sz="1200">
              <a:solidFill>
                <a:schemeClr val="accent2"/>
              </a:solidFill>
              <a:latin typeface="WinInnwa" charset="0"/>
            </a:endParaRPr>
          </a:p>
        </p:txBody>
      </p:sp>
      <p:sp>
        <p:nvSpPr>
          <p:cNvPr id="872527" name="Text Box 79"/>
          <p:cNvSpPr txBox="1">
            <a:spLocks noChangeArrowheads="1"/>
          </p:cNvSpPr>
          <p:nvPr/>
        </p:nvSpPr>
        <p:spPr bwMode="auto">
          <a:xfrm>
            <a:off x="1485900" y="1905001"/>
            <a:ext cx="622300" cy="72177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WinInnwa" charset="0"/>
              </a:rPr>
              <a:t>'</a:t>
            </a:r>
            <a:endParaRPr lang="en-US" sz="1200">
              <a:solidFill>
                <a:schemeClr val="accent2"/>
              </a:solidFill>
              <a:latin typeface="WinInnwa" charset="0"/>
            </a:endParaRPr>
          </a:p>
        </p:txBody>
      </p:sp>
      <p:sp>
        <p:nvSpPr>
          <p:cNvPr id="872528" name="Text Box 80"/>
          <p:cNvSpPr txBox="1">
            <a:spLocks noChangeArrowheads="1"/>
          </p:cNvSpPr>
          <p:nvPr/>
        </p:nvSpPr>
        <p:spPr bwMode="auto">
          <a:xfrm>
            <a:off x="2489200" y="2044702"/>
            <a:ext cx="622300" cy="72177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WinInnwa" charset="0"/>
              </a:rPr>
              <a:t>&amp;</a:t>
            </a:r>
            <a:endParaRPr lang="en-US" sz="1200">
              <a:solidFill>
                <a:schemeClr val="accent2"/>
              </a:solidFill>
              <a:latin typeface="WinInnwa" charset="0"/>
            </a:endParaRPr>
          </a:p>
        </p:txBody>
      </p:sp>
      <p:sp>
        <p:nvSpPr>
          <p:cNvPr id="872529" name="Text Box 81"/>
          <p:cNvSpPr txBox="1">
            <a:spLocks noChangeArrowheads="1"/>
          </p:cNvSpPr>
          <p:nvPr/>
        </p:nvSpPr>
        <p:spPr bwMode="auto">
          <a:xfrm>
            <a:off x="3773489" y="3771902"/>
            <a:ext cx="1270000" cy="72177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WinInnwa" charset="0"/>
              </a:rPr>
              <a:t>ywp</a:t>
            </a:r>
            <a:endParaRPr lang="en-US" sz="1200">
              <a:solidFill>
                <a:schemeClr val="accent2"/>
              </a:solidFill>
              <a:latin typeface="WinInnwa" charset="0"/>
            </a:endParaRPr>
          </a:p>
        </p:txBody>
      </p:sp>
      <p:sp>
        <p:nvSpPr>
          <p:cNvPr id="872530" name="Oval 82"/>
          <p:cNvSpPr>
            <a:spLocks noChangeArrowheads="1"/>
          </p:cNvSpPr>
          <p:nvPr/>
        </p:nvSpPr>
        <p:spPr bwMode="auto">
          <a:xfrm>
            <a:off x="876300" y="1016001"/>
            <a:ext cx="1727200" cy="16256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31" name="Oval 83"/>
          <p:cNvSpPr>
            <a:spLocks noChangeArrowheads="1"/>
          </p:cNvSpPr>
          <p:nvPr/>
        </p:nvSpPr>
        <p:spPr bwMode="auto">
          <a:xfrm>
            <a:off x="3421063" y="2952751"/>
            <a:ext cx="1727200" cy="1600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2534" name="Text Box 86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72535" name="Text Box 87"/>
          <p:cNvSpPr txBox="1">
            <a:spLocks noChangeArrowheads="1"/>
          </p:cNvSpPr>
          <p:nvPr/>
        </p:nvSpPr>
        <p:spPr bwMode="auto">
          <a:xfrm>
            <a:off x="9413875" y="72659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600" b="1">
              <a:latin typeface="WinInnwa" charset="0"/>
            </a:endParaRPr>
          </a:p>
        </p:txBody>
      </p:sp>
      <p:grpSp>
        <p:nvGrpSpPr>
          <p:cNvPr id="872549" name="Group 101"/>
          <p:cNvGrpSpPr>
            <a:grpSpLocks/>
          </p:cNvGrpSpPr>
          <p:nvPr/>
        </p:nvGrpSpPr>
        <p:grpSpPr bwMode="auto">
          <a:xfrm>
            <a:off x="5340351" y="6034089"/>
            <a:ext cx="4025900" cy="930275"/>
            <a:chOff x="3409" y="3801"/>
            <a:chExt cx="2536" cy="586"/>
          </a:xfrm>
        </p:grpSpPr>
        <p:sp>
          <p:nvSpPr>
            <p:cNvPr id="872550" name="AutoShape 10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551" name="Text Box 10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1050 -600 xd</a:t>
              </a:r>
            </a:p>
          </p:txBody>
        </p:sp>
      </p:grpSp>
      <p:pic>
        <p:nvPicPr>
          <p:cNvPr id="872552" name="Picture 1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554" name="Rectangle 106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72555" name="Rectangle 107"/>
          <p:cNvSpPr>
            <a:spLocks noChangeArrowheads="1"/>
          </p:cNvSpPr>
          <p:nvPr/>
        </p:nvSpPr>
        <p:spPr bwMode="auto">
          <a:xfrm>
            <a:off x="5170488" y="2293938"/>
            <a:ext cx="434975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</a:p>
          <a:p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2556" name="Text Box 108"/>
          <p:cNvSpPr txBox="1">
            <a:spLocks noChangeArrowheads="1"/>
          </p:cNvSpPr>
          <p:nvPr/>
        </p:nvSpPr>
        <p:spPr bwMode="auto">
          <a:xfrm>
            <a:off x="5194300" y="4533900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72557" name="Text Box 109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72558" name="Text Box 110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72559" name="Text Box 111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31</a:t>
            </a:r>
          </a:p>
        </p:txBody>
      </p:sp>
      <p:sp>
        <p:nvSpPr>
          <p:cNvPr id="872560" name="Rectangle 11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2561" name="Text Box 113"/>
          <p:cNvSpPr txBox="1">
            <a:spLocks noChangeArrowheads="1"/>
          </p:cNvSpPr>
          <p:nvPr/>
        </p:nvSpPr>
        <p:spPr bwMode="auto">
          <a:xfrm>
            <a:off x="9505951" y="7254876"/>
            <a:ext cx="503238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14</a:t>
            </a:r>
          </a:p>
        </p:txBody>
      </p:sp>
      <p:sp>
        <p:nvSpPr>
          <p:cNvPr id="872562" name="Rectangle 114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7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7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7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7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518" grpId="0" autoUpdateAnimBg="0"/>
      <p:bldP spid="872519" grpId="0" autoUpdateAnimBg="0"/>
      <p:bldP spid="872520" grpId="0" autoUpdateAnimBg="0"/>
      <p:bldP spid="872521" grpId="0" autoUpdateAnimBg="0"/>
      <p:bldP spid="872522" grpId="0" autoUpdateAnimBg="0"/>
      <p:bldP spid="872523" grpId="0" autoUpdateAnimBg="0"/>
      <p:bldP spid="872524" grpId="0" autoUpdateAnimBg="0"/>
      <p:bldP spid="872525" grpId="0" autoUpdateAnimBg="0"/>
      <p:bldP spid="872526" grpId="0" autoUpdateAnimBg="0"/>
      <p:bldP spid="872527" grpId="0" autoUpdateAnimBg="0"/>
      <p:bldP spid="872528" grpId="0" autoUpdateAnimBg="0"/>
      <p:bldP spid="872529" grpId="0" autoUpdateAnimBg="0"/>
      <p:bldP spid="872530" grpId="0" animBg="1"/>
      <p:bldP spid="8725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12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74559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74560" name="Picture 6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61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4562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7456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1" y="2011365"/>
            <a:ext cx="396081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4566" name="Group 70"/>
          <p:cNvGrpSpPr>
            <a:grpSpLocks/>
          </p:cNvGrpSpPr>
          <p:nvPr/>
        </p:nvGrpSpPr>
        <p:grpSpPr bwMode="auto">
          <a:xfrm>
            <a:off x="266700" y="1600200"/>
            <a:ext cx="4946651" cy="2239962"/>
            <a:chOff x="160" y="1008"/>
            <a:chExt cx="3116" cy="1411"/>
          </a:xfrm>
        </p:grpSpPr>
        <p:sp>
          <p:nvSpPr>
            <p:cNvPr id="874567" name="Text Box 71"/>
            <p:cNvSpPr txBox="1">
              <a:spLocks noChangeArrowheads="1"/>
            </p:cNvSpPr>
            <p:nvPr/>
          </p:nvSpPr>
          <p:spPr bwMode="auto">
            <a:xfrm>
              <a:off x="160" y="1392"/>
              <a:ext cx="584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WinInnwa" charset="0"/>
                </a:rPr>
                <a:t>a&amp;Svk</a:t>
              </a:r>
              <a:endParaRPr lang="en-US" sz="1200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874568" name="Text Box 72"/>
            <p:cNvSpPr txBox="1">
              <a:spLocks noChangeArrowheads="1"/>
            </p:cNvSpPr>
            <p:nvPr/>
          </p:nvSpPr>
          <p:spPr bwMode="auto">
            <a:xfrm>
              <a:off x="736" y="1008"/>
              <a:ext cx="696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WinInnwa" charset="0"/>
                </a:rPr>
                <a:t>'g0d'f</a:t>
              </a:r>
              <a:endParaRPr lang="en-US" sz="1200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874569" name="Text Box 73"/>
            <p:cNvSpPr txBox="1">
              <a:spLocks noChangeArrowheads="1"/>
            </p:cNvSpPr>
            <p:nvPr/>
          </p:nvSpPr>
          <p:spPr bwMode="auto">
            <a:xfrm>
              <a:off x="1540" y="1108"/>
              <a:ext cx="1168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WinInnwa" charset="0"/>
                </a:rPr>
                <a:t>a&amp;Smvkrkef</a:t>
              </a:r>
              <a:endParaRPr lang="en-US" sz="1200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874570" name="Text Box 74"/>
            <p:cNvSpPr txBox="1">
              <a:spLocks noChangeArrowheads="1"/>
            </p:cNvSpPr>
            <p:nvPr/>
          </p:nvSpPr>
          <p:spPr bwMode="auto">
            <a:xfrm>
              <a:off x="2196" y="2167"/>
              <a:ext cx="1080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WinInnwa" charset="0"/>
                </a:rPr>
                <a:t>NynfwGif;ppf</a:t>
              </a:r>
              <a:endParaRPr lang="en-US" sz="1200">
                <a:solidFill>
                  <a:schemeClr val="hlink"/>
                </a:solidFill>
                <a:latin typeface="WinInnwa" charset="0"/>
              </a:endParaRPr>
            </a:p>
          </p:txBody>
        </p:sp>
      </p:grpSp>
      <p:grpSp>
        <p:nvGrpSpPr>
          <p:cNvPr id="874571" name="Group 75"/>
          <p:cNvGrpSpPr>
            <a:grpSpLocks/>
          </p:cNvGrpSpPr>
          <p:nvPr/>
        </p:nvGrpSpPr>
        <p:grpSpPr bwMode="auto">
          <a:xfrm>
            <a:off x="42864" y="1308101"/>
            <a:ext cx="5157787" cy="2241550"/>
            <a:chOff x="-8" y="824"/>
            <a:chExt cx="3249" cy="1412"/>
          </a:xfrm>
        </p:grpSpPr>
        <p:sp>
          <p:nvSpPr>
            <p:cNvPr id="874572" name="Text Box 76"/>
            <p:cNvSpPr txBox="1">
              <a:spLocks noChangeArrowheads="1"/>
            </p:cNvSpPr>
            <p:nvPr/>
          </p:nvSpPr>
          <p:spPr bwMode="auto">
            <a:xfrm>
              <a:off x="-8" y="1228"/>
              <a:ext cx="976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63DE8"/>
                  </a:solidFill>
                  <a:latin typeface="WinInnwa" charset="0"/>
                </a:rPr>
                <a:t>1&amp;mZ0if</a:t>
              </a:r>
              <a:endParaRPr lang="en-US" sz="1200">
                <a:solidFill>
                  <a:srgbClr val="063DE8"/>
                </a:solidFill>
                <a:latin typeface="WinInnwa" charset="0"/>
              </a:endParaRPr>
            </a:p>
          </p:txBody>
        </p:sp>
        <p:sp>
          <p:nvSpPr>
            <p:cNvPr id="874573" name="Text Box 77"/>
            <p:cNvSpPr txBox="1">
              <a:spLocks noChangeArrowheads="1"/>
            </p:cNvSpPr>
            <p:nvPr/>
          </p:nvSpPr>
          <p:spPr bwMode="auto">
            <a:xfrm>
              <a:off x="656" y="824"/>
              <a:ext cx="984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63DE8"/>
                  </a:solidFill>
                  <a:latin typeface="WinInnwa" charset="0"/>
                </a:rPr>
                <a:t>2&amp;mZ0if</a:t>
              </a:r>
              <a:endParaRPr lang="en-US" sz="1200">
                <a:solidFill>
                  <a:srgbClr val="063DE8"/>
                </a:solidFill>
                <a:latin typeface="WinInnwa" charset="0"/>
              </a:endParaRPr>
            </a:p>
          </p:txBody>
        </p:sp>
        <p:sp>
          <p:nvSpPr>
            <p:cNvPr id="874574" name="Text Box 78"/>
            <p:cNvSpPr txBox="1">
              <a:spLocks noChangeArrowheads="1"/>
            </p:cNvSpPr>
            <p:nvPr/>
          </p:nvSpPr>
          <p:spPr bwMode="auto">
            <a:xfrm>
              <a:off x="1665" y="920"/>
              <a:ext cx="86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63DE8"/>
                  </a:solidFill>
                  <a:latin typeface="WinInnwa" charset="0"/>
                </a:rPr>
                <a:t>3&amp;mZ0if</a:t>
              </a:r>
              <a:endParaRPr lang="en-US" sz="1200">
                <a:solidFill>
                  <a:srgbClr val="063DE8"/>
                </a:solidFill>
                <a:latin typeface="WinInnwa" charset="0"/>
              </a:endParaRPr>
            </a:p>
          </p:txBody>
        </p:sp>
        <p:sp>
          <p:nvSpPr>
            <p:cNvPr id="874575" name="Text Box 79"/>
            <p:cNvSpPr txBox="1">
              <a:spLocks noChangeArrowheads="1"/>
            </p:cNvSpPr>
            <p:nvPr/>
          </p:nvSpPr>
          <p:spPr bwMode="auto">
            <a:xfrm>
              <a:off x="2313" y="1984"/>
              <a:ext cx="928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63DE8"/>
                  </a:solidFill>
                  <a:latin typeface="WinInnwa" charset="0"/>
                </a:rPr>
                <a:t>4&amp;mZ0if</a:t>
              </a:r>
              <a:endParaRPr lang="en-US" sz="1200">
                <a:solidFill>
                  <a:srgbClr val="063DE8"/>
                </a:solidFill>
                <a:latin typeface="WinInnwa" charset="0"/>
              </a:endParaRPr>
            </a:p>
          </p:txBody>
        </p:sp>
      </p:grpSp>
      <p:grpSp>
        <p:nvGrpSpPr>
          <p:cNvPr id="874576" name="Group 80"/>
          <p:cNvGrpSpPr>
            <a:grpSpLocks/>
          </p:cNvGrpSpPr>
          <p:nvPr/>
        </p:nvGrpSpPr>
        <p:grpSpPr bwMode="auto">
          <a:xfrm>
            <a:off x="635000" y="1905001"/>
            <a:ext cx="4408488" cy="2598738"/>
            <a:chOff x="392" y="1200"/>
            <a:chExt cx="2777" cy="1637"/>
          </a:xfrm>
        </p:grpSpPr>
        <p:sp>
          <p:nvSpPr>
            <p:cNvPr id="874577" name="Text Box 81"/>
            <p:cNvSpPr txBox="1">
              <a:spLocks noChangeArrowheads="1"/>
            </p:cNvSpPr>
            <p:nvPr/>
          </p:nvSpPr>
          <p:spPr bwMode="auto">
            <a:xfrm>
              <a:off x="392" y="1544"/>
              <a:ext cx="392" cy="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b="1">
                  <a:solidFill>
                    <a:schemeClr val="accent2"/>
                  </a:solidFill>
                  <a:latin typeface="WinInnwa" charset="0"/>
                </a:rPr>
                <a:t>&amp;</a:t>
              </a:r>
              <a:endParaRPr lang="en-US" sz="1200">
                <a:solidFill>
                  <a:schemeClr val="accent2"/>
                </a:solidFill>
                <a:latin typeface="WinInnwa" charset="0"/>
              </a:endParaRPr>
            </a:p>
          </p:txBody>
        </p:sp>
        <p:sp>
          <p:nvSpPr>
            <p:cNvPr id="874578" name="Text Box 82"/>
            <p:cNvSpPr txBox="1">
              <a:spLocks noChangeArrowheads="1"/>
            </p:cNvSpPr>
            <p:nvPr/>
          </p:nvSpPr>
          <p:spPr bwMode="auto">
            <a:xfrm>
              <a:off x="928" y="1200"/>
              <a:ext cx="392" cy="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b="1">
                  <a:solidFill>
                    <a:schemeClr val="accent2"/>
                  </a:solidFill>
                  <a:latin typeface="WinInnwa" charset="0"/>
                </a:rPr>
                <a:t>'</a:t>
              </a:r>
              <a:endParaRPr lang="en-US" sz="1200">
                <a:solidFill>
                  <a:schemeClr val="accent2"/>
                </a:solidFill>
                <a:latin typeface="WinInnwa" charset="0"/>
              </a:endParaRPr>
            </a:p>
          </p:txBody>
        </p:sp>
        <p:sp>
          <p:nvSpPr>
            <p:cNvPr id="874579" name="Text Box 83"/>
            <p:cNvSpPr txBox="1">
              <a:spLocks noChangeArrowheads="1"/>
            </p:cNvSpPr>
            <p:nvPr/>
          </p:nvSpPr>
          <p:spPr bwMode="auto">
            <a:xfrm>
              <a:off x="1560" y="1288"/>
              <a:ext cx="392" cy="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b="1">
                  <a:solidFill>
                    <a:schemeClr val="accent2"/>
                  </a:solidFill>
                  <a:latin typeface="WinInnwa" charset="0"/>
                </a:rPr>
                <a:t>&amp;</a:t>
              </a:r>
              <a:endParaRPr lang="en-US" sz="1200">
                <a:solidFill>
                  <a:schemeClr val="accent2"/>
                </a:solidFill>
                <a:latin typeface="WinInnwa" charset="0"/>
              </a:endParaRPr>
            </a:p>
          </p:txBody>
        </p:sp>
        <p:sp>
          <p:nvSpPr>
            <p:cNvPr id="874580" name="Text Box 84"/>
            <p:cNvSpPr txBox="1">
              <a:spLocks noChangeArrowheads="1"/>
            </p:cNvSpPr>
            <p:nvPr/>
          </p:nvSpPr>
          <p:spPr bwMode="auto">
            <a:xfrm>
              <a:off x="2369" y="2376"/>
              <a:ext cx="800" cy="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b="1">
                  <a:solidFill>
                    <a:schemeClr val="accent2"/>
                  </a:solidFill>
                  <a:latin typeface="WinInnwa" charset="0"/>
                </a:rPr>
                <a:t>ywp</a:t>
              </a:r>
              <a:endParaRPr lang="en-US" sz="1200">
                <a:solidFill>
                  <a:schemeClr val="accent2"/>
                </a:solidFill>
                <a:latin typeface="WinInnwa" charset="0"/>
              </a:endParaRPr>
            </a:p>
          </p:txBody>
        </p:sp>
      </p:grpSp>
      <p:sp>
        <p:nvSpPr>
          <p:cNvPr id="874581" name="Oval 85"/>
          <p:cNvSpPr>
            <a:spLocks noChangeArrowheads="1"/>
          </p:cNvSpPr>
          <p:nvPr/>
        </p:nvSpPr>
        <p:spPr bwMode="auto">
          <a:xfrm>
            <a:off x="41276" y="1801813"/>
            <a:ext cx="1558926" cy="92551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4582" name="Oval 86"/>
          <p:cNvSpPr>
            <a:spLocks noChangeArrowheads="1"/>
          </p:cNvSpPr>
          <p:nvPr/>
        </p:nvSpPr>
        <p:spPr bwMode="auto">
          <a:xfrm>
            <a:off x="3470275" y="2954339"/>
            <a:ext cx="1727200" cy="1600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4585" name="Text Box 8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74586" name="Text Box 90"/>
          <p:cNvSpPr txBox="1">
            <a:spLocks noChangeArrowheads="1"/>
          </p:cNvSpPr>
          <p:nvPr/>
        </p:nvSpPr>
        <p:spPr bwMode="auto">
          <a:xfrm>
            <a:off x="9419186" y="7264993"/>
            <a:ext cx="184644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 </a:t>
            </a:r>
          </a:p>
        </p:txBody>
      </p:sp>
      <p:grpSp>
        <p:nvGrpSpPr>
          <p:cNvPr id="874592" name="Group 96"/>
          <p:cNvGrpSpPr>
            <a:grpSpLocks/>
          </p:cNvGrpSpPr>
          <p:nvPr/>
        </p:nvGrpSpPr>
        <p:grpSpPr bwMode="auto">
          <a:xfrm>
            <a:off x="5340351" y="6034089"/>
            <a:ext cx="4025900" cy="930275"/>
            <a:chOff x="3409" y="3801"/>
            <a:chExt cx="2536" cy="586"/>
          </a:xfrm>
        </p:grpSpPr>
        <p:sp>
          <p:nvSpPr>
            <p:cNvPr id="874593" name="AutoShape 97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94" name="Text Box 98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1050 -600 xd</a:t>
              </a:r>
            </a:p>
          </p:txBody>
        </p:sp>
      </p:grpSp>
      <p:pic>
        <p:nvPicPr>
          <p:cNvPr id="874595" name="Picture 9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97" name="Rectangle 10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74598" name="Rectangle 102"/>
          <p:cNvSpPr>
            <a:spLocks noChangeArrowheads="1"/>
          </p:cNvSpPr>
          <p:nvPr/>
        </p:nvSpPr>
        <p:spPr bwMode="auto">
          <a:xfrm>
            <a:off x="5170488" y="2293938"/>
            <a:ext cx="434975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</a:p>
          <a:p>
            <a:pPr algn="ctr"/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4599" name="Text Box 103"/>
          <p:cNvSpPr txBox="1">
            <a:spLocks noChangeArrowheads="1"/>
          </p:cNvSpPr>
          <p:nvPr/>
        </p:nvSpPr>
        <p:spPr bwMode="auto">
          <a:xfrm>
            <a:off x="5194300" y="4533900"/>
            <a:ext cx="4330700" cy="5757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74600" name="Text Box 104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74601" name="Text Box 105"/>
          <p:cNvSpPr txBox="1">
            <a:spLocks noChangeArrowheads="1"/>
          </p:cNvSpPr>
          <p:nvPr/>
        </p:nvSpPr>
        <p:spPr bwMode="auto">
          <a:xfrm>
            <a:off x="9107243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latin typeface="WinInnwa" charset="0"/>
            </a:endParaRPr>
          </a:p>
        </p:txBody>
      </p:sp>
      <p:sp>
        <p:nvSpPr>
          <p:cNvPr id="874602" name="Text Box 106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32</a:t>
            </a:r>
          </a:p>
        </p:txBody>
      </p:sp>
      <p:sp>
        <p:nvSpPr>
          <p:cNvPr id="874603" name="Rectangle 10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4604" name="Text Box 10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5</a:t>
            </a:r>
          </a:p>
        </p:txBody>
      </p:sp>
      <p:sp>
        <p:nvSpPr>
          <p:cNvPr id="874606" name="Rectangle 110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81" grpId="0" animBg="1"/>
      <p:bldP spid="8745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595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596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59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598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599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00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02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03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04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0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0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860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8608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78609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0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1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2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4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5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6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8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19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20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78621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78622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78623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78624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78625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78626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78640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78641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78642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78643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78644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78645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8646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78647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78648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8649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8650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8651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8652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78653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78654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78655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78656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8657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8658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8660" name="Rectangle 68"/>
          <p:cNvSpPr>
            <a:spLocks noChangeArrowheads="1"/>
          </p:cNvSpPr>
          <p:nvPr/>
        </p:nvSpPr>
        <p:spPr bwMode="auto">
          <a:xfrm>
            <a:off x="2205038" y="3279776"/>
            <a:ext cx="804691" cy="81560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8661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8662" name="Rectangle 70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8663" name="Rectangle 71"/>
          <p:cNvSpPr>
            <a:spLocks noChangeArrowheads="1"/>
          </p:cNvSpPr>
          <p:nvPr/>
        </p:nvSpPr>
        <p:spPr bwMode="auto">
          <a:xfrm>
            <a:off x="2264917" y="4251325"/>
            <a:ext cx="1002159" cy="4770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r>
              <a:rPr lang="en-US">
                <a:latin typeface="WinInnwa" charset="0"/>
              </a:rPr>
              <a:t> 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78664" name="Oval 72"/>
          <p:cNvSpPr>
            <a:spLocks noChangeArrowheads="1"/>
          </p:cNvSpPr>
          <p:nvPr/>
        </p:nvSpPr>
        <p:spPr bwMode="auto">
          <a:xfrm>
            <a:off x="3136900" y="3541713"/>
            <a:ext cx="914400" cy="914401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8670" name="Rectangle 78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78671" name="Rectangle 79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78672" name="Rectangle 80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grpSp>
        <p:nvGrpSpPr>
          <p:cNvPr id="878675" name="Group 83"/>
          <p:cNvGrpSpPr>
            <a:grpSpLocks/>
          </p:cNvGrpSpPr>
          <p:nvPr/>
        </p:nvGrpSpPr>
        <p:grpSpPr bwMode="auto">
          <a:xfrm>
            <a:off x="5006975" y="6091239"/>
            <a:ext cx="4718050" cy="822325"/>
            <a:chOff x="3409" y="3801"/>
            <a:chExt cx="2536" cy="518"/>
          </a:xfrm>
        </p:grpSpPr>
        <p:sp>
          <p:nvSpPr>
            <p:cNvPr id="878676" name="AutoShape 84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677" name="Text Box 85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1000 xd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pic>
        <p:nvPicPr>
          <p:cNvPr id="878678" name="Picture 8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8680" name="Group 88"/>
          <p:cNvGrpSpPr>
            <a:grpSpLocks/>
          </p:cNvGrpSpPr>
          <p:nvPr/>
        </p:nvGrpSpPr>
        <p:grpSpPr bwMode="auto">
          <a:xfrm>
            <a:off x="6038850" y="3095625"/>
            <a:ext cx="2693988" cy="3125788"/>
            <a:chOff x="1084" y="711"/>
            <a:chExt cx="2950" cy="2769"/>
          </a:xfrm>
        </p:grpSpPr>
        <p:grpSp>
          <p:nvGrpSpPr>
            <p:cNvPr id="878681" name="Group 89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878682" name="Group 90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878683" name="Freeform 91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8684" name="Freeform 92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78685" name="Picture 93"/>
              <p:cNvPicPr>
                <a:picLocks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78686" name="Freeform 94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687" name="Freeform 95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688" name="Freeform 96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689" name="Freeform 97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690" name="Freeform 98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8691" name="Rectangle 99"/>
          <p:cNvSpPr>
            <a:spLocks noChangeArrowheads="1"/>
          </p:cNvSpPr>
          <p:nvPr/>
        </p:nvSpPr>
        <p:spPr bwMode="auto">
          <a:xfrm>
            <a:off x="5545139" y="2962276"/>
            <a:ext cx="3798887" cy="170542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36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36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'g0dESif.qdkifaomy#dnmOf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2&amp;m 7;16</a:t>
            </a:r>
            <a:endParaRPr lang="en-US" b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78693" name="AutoShape 101"/>
          <p:cNvSpPr>
            <a:spLocks noChangeArrowheads="1"/>
          </p:cNvSpPr>
          <p:nvPr/>
        </p:nvSpPr>
        <p:spPr bwMode="auto">
          <a:xfrm rot="684687">
            <a:off x="4141788" y="4032251"/>
            <a:ext cx="1982787" cy="563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78700" name="Rectangle 10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78701" name="Rectangle 109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r>
              <a:rPr lang="en-US" sz="4300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8704" name="Text Box 112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78705" name="Text Box 113"/>
          <p:cNvSpPr txBox="1">
            <a:spLocks noChangeArrowheads="1"/>
          </p:cNvSpPr>
          <p:nvPr/>
        </p:nvSpPr>
        <p:spPr bwMode="auto">
          <a:xfrm>
            <a:off x="9030652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33</a:t>
            </a:r>
          </a:p>
        </p:txBody>
      </p:sp>
      <p:sp>
        <p:nvSpPr>
          <p:cNvPr id="878706" name="Rectangle 114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8707" name="Text Box 115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78708" name="Rectangle 11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78710" name="Text Box 118"/>
          <p:cNvSpPr txBox="1">
            <a:spLocks noChangeArrowheads="1"/>
          </p:cNvSpPr>
          <p:nvPr/>
        </p:nvSpPr>
        <p:spPr bwMode="auto">
          <a:xfrm rot="-5400000">
            <a:off x="-1178718" y="3459561"/>
            <a:ext cx="5614987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r>
              <a:rPr lang="en-US" sz="1800">
                <a:latin typeface="WinInnwa" charset="0"/>
              </a:rPr>
              <a:t> 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64" grpId="0" animBg="1"/>
      <p:bldP spid="87869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43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44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45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46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47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48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49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50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51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52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53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54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0656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0657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58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59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0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1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2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3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4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5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6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7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8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0669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0670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0671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0672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0673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0674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80688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0689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0690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0691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0692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0693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0694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0695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0696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0697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0698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0699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0700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0701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80702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0703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0704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5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0706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0708" name="Rectangle 68"/>
          <p:cNvSpPr>
            <a:spLocks noChangeArrowheads="1"/>
          </p:cNvSpPr>
          <p:nvPr/>
        </p:nvSpPr>
        <p:spPr bwMode="auto">
          <a:xfrm>
            <a:off x="2205038" y="3279776"/>
            <a:ext cx="804691" cy="81560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80709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80710" name="Rectangle 70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80711" name="Rectangle 71"/>
          <p:cNvSpPr>
            <a:spLocks noChangeArrowheads="1"/>
          </p:cNvSpPr>
          <p:nvPr/>
        </p:nvSpPr>
        <p:spPr bwMode="auto">
          <a:xfrm>
            <a:off x="2072830" y="4175125"/>
            <a:ext cx="1002159" cy="4770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880712" name="Oval 72"/>
          <p:cNvSpPr>
            <a:spLocks noChangeArrowheads="1"/>
          </p:cNvSpPr>
          <p:nvPr/>
        </p:nvSpPr>
        <p:spPr bwMode="auto">
          <a:xfrm>
            <a:off x="1019176" y="5016500"/>
            <a:ext cx="3311525" cy="101758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0713" name="AutoShape 73"/>
          <p:cNvSpPr>
            <a:spLocks noChangeArrowheads="1"/>
          </p:cNvSpPr>
          <p:nvPr/>
        </p:nvSpPr>
        <p:spPr bwMode="auto">
          <a:xfrm rot="7960334">
            <a:off x="2370931" y="3613944"/>
            <a:ext cx="2490788" cy="1028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66FF33">
                  <a:gamma/>
                  <a:shade val="9020"/>
                  <a:invGamma/>
                </a:srgbClr>
              </a:gs>
              <a:gs pos="100000">
                <a:srgbClr val="66FF3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19812" dir="1920323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0714" name="Rectangle 74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0715" name="Rectangle 75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0716" name="Rectangle 76"/>
          <p:cNvSpPr>
            <a:spLocks noChangeArrowheads="1"/>
          </p:cNvSpPr>
          <p:nvPr/>
        </p:nvSpPr>
        <p:spPr bwMode="auto">
          <a:xfrm>
            <a:off x="2403477" y="2249489"/>
            <a:ext cx="493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0719" name="Text Box 7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80728" name="Picture 8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30" name="Rectangle 90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0731" name="Rectangle 91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</a:t>
            </a:r>
            <a:r>
              <a:rPr lang="en-US" b="1" i="1">
                <a:solidFill>
                  <a:schemeClr val="bg1"/>
                </a:solidFill>
                <a:latin typeface="WinInnwa" charset="0"/>
              </a:rPr>
              <a:t>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0733" name="Text Box 93"/>
          <p:cNvSpPr txBox="1">
            <a:spLocks noChangeArrowheads="1"/>
          </p:cNvSpPr>
          <p:nvPr/>
        </p:nvSpPr>
        <p:spPr bwMode="auto">
          <a:xfrm>
            <a:off x="5600701" y="3830638"/>
            <a:ext cx="3621088" cy="174205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</a:p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80734" name="Text Box 94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0735" name="Text Box 95"/>
          <p:cNvSpPr txBox="1">
            <a:spLocks noChangeArrowheads="1"/>
          </p:cNvSpPr>
          <p:nvPr/>
        </p:nvSpPr>
        <p:spPr bwMode="auto">
          <a:xfrm>
            <a:off x="9028835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34</a:t>
            </a:r>
          </a:p>
        </p:txBody>
      </p:sp>
      <p:sp>
        <p:nvSpPr>
          <p:cNvPr id="880736" name="Rectangle 9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0737" name="Rectangle 97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</a:t>
            </a: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0739" name="Oval 99"/>
          <p:cNvSpPr>
            <a:spLocks noChangeArrowheads="1"/>
          </p:cNvSpPr>
          <p:nvPr/>
        </p:nvSpPr>
        <p:spPr bwMode="auto">
          <a:xfrm>
            <a:off x="2238376" y="4678363"/>
            <a:ext cx="804863" cy="842962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0740" name="Text Box 100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80741" name="Text Box 101"/>
          <p:cNvSpPr txBox="1">
            <a:spLocks noChangeArrowheads="1"/>
          </p:cNvSpPr>
          <p:nvPr/>
        </p:nvSpPr>
        <p:spPr bwMode="auto">
          <a:xfrm rot="-5400000">
            <a:off x="-1178719" y="3457972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880742" name="Group 102"/>
          <p:cNvGrpSpPr>
            <a:grpSpLocks/>
          </p:cNvGrpSpPr>
          <p:nvPr/>
        </p:nvGrpSpPr>
        <p:grpSpPr bwMode="auto">
          <a:xfrm>
            <a:off x="5340351" y="6034089"/>
            <a:ext cx="4257675" cy="947738"/>
            <a:chOff x="3409" y="3801"/>
            <a:chExt cx="2536" cy="518"/>
          </a:xfrm>
        </p:grpSpPr>
        <p:sp>
          <p:nvSpPr>
            <p:cNvPr id="880743" name="AutoShape 103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4" name="Text Box 104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970 550 xd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2" grpId="0" animBg="1"/>
      <p:bldP spid="880713" grpId="0" animBg="1"/>
      <p:bldP spid="8807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1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2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3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4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5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6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7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8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699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00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01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02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2703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2704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2705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06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07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08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09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10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11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12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13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14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15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16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2717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2718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2719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2720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2721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2722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882840" name="Group 152"/>
          <p:cNvGrpSpPr>
            <a:grpSpLocks/>
          </p:cNvGrpSpPr>
          <p:nvPr/>
        </p:nvGrpSpPr>
        <p:grpSpPr bwMode="auto">
          <a:xfrm>
            <a:off x="1982789" y="5151434"/>
            <a:ext cx="906463" cy="788987"/>
            <a:chOff x="1249" y="3245"/>
            <a:chExt cx="571" cy="497"/>
          </a:xfrm>
        </p:grpSpPr>
        <p:sp>
          <p:nvSpPr>
            <p:cNvPr id="882729" name="Rectangle 41"/>
            <p:cNvSpPr>
              <a:spLocks noChangeArrowheads="1"/>
            </p:cNvSpPr>
            <p:nvPr/>
          </p:nvSpPr>
          <p:spPr bwMode="auto">
            <a:xfrm>
              <a:off x="1296" y="3245"/>
              <a:ext cx="524" cy="27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 b="1">
                  <a:solidFill>
                    <a:schemeClr val="hlink"/>
                  </a:solidFill>
                  <a:latin typeface="WinInnwa" charset="0"/>
                </a:rPr>
                <a:t>1&amp;mcsKyf</a:t>
              </a:r>
            </a:p>
          </p:txBody>
        </p:sp>
        <p:sp>
          <p:nvSpPr>
            <p:cNvPr id="882730" name="Rectangle 42"/>
            <p:cNvSpPr>
              <a:spLocks noChangeArrowheads="1"/>
            </p:cNvSpPr>
            <p:nvPr/>
          </p:nvSpPr>
          <p:spPr bwMode="auto">
            <a:xfrm>
              <a:off x="1249" y="3471"/>
              <a:ext cx="521" cy="27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 b="1">
                  <a:solidFill>
                    <a:schemeClr val="hlink"/>
                  </a:solidFill>
                  <a:latin typeface="WinInnwa" charset="0"/>
                </a:rPr>
                <a:t>2&amp;mcsKyf</a:t>
              </a:r>
            </a:p>
          </p:txBody>
        </p:sp>
      </p:grpSp>
      <p:grpSp>
        <p:nvGrpSpPr>
          <p:cNvPr id="882736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2737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2738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2739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2740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2741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2742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2743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2744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2745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2746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2747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2748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2749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82750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2751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2752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2753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2754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2756" name="Rectangle 68"/>
          <p:cNvSpPr>
            <a:spLocks noChangeArrowheads="1"/>
          </p:cNvSpPr>
          <p:nvPr/>
        </p:nvSpPr>
        <p:spPr bwMode="auto">
          <a:xfrm>
            <a:off x="2205038" y="3279776"/>
            <a:ext cx="80469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latin typeface="WinInnwa" charset="0"/>
            </a:endParaRPr>
          </a:p>
        </p:txBody>
      </p:sp>
      <p:sp>
        <p:nvSpPr>
          <p:cNvPr id="882757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2758" name="Rectangle 70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2759" name="Rectangle 71"/>
          <p:cNvSpPr>
            <a:spLocks noChangeArrowheads="1"/>
          </p:cNvSpPr>
          <p:nvPr/>
        </p:nvSpPr>
        <p:spPr bwMode="auto">
          <a:xfrm>
            <a:off x="2185541" y="4206874"/>
            <a:ext cx="1002159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2774" name="Rectangle 86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r>
              <a:rPr lang="en-US" sz="2800">
                <a:latin typeface="WinInnwa" charset="0"/>
              </a:rPr>
              <a:t> </a:t>
            </a:r>
          </a:p>
        </p:txBody>
      </p:sp>
      <p:sp>
        <p:nvSpPr>
          <p:cNvPr id="882775" name="Rectangle 87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2776" name="Rectangle 88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pic>
        <p:nvPicPr>
          <p:cNvPr id="882785" name="Picture 9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2787" name="Rectangle 99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2791" name="Text Box 103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2792" name="Text Box 104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35</a:t>
            </a:r>
          </a:p>
        </p:txBody>
      </p:sp>
      <p:sp>
        <p:nvSpPr>
          <p:cNvPr id="882798" name="Rectangle 110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2817" name="Rectangle 129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882833" name="Group 145"/>
          <p:cNvGrpSpPr>
            <a:grpSpLocks/>
          </p:cNvGrpSpPr>
          <p:nvPr/>
        </p:nvGrpSpPr>
        <p:grpSpPr bwMode="auto">
          <a:xfrm>
            <a:off x="3468689" y="4762498"/>
            <a:ext cx="6589712" cy="966788"/>
            <a:chOff x="2185" y="3000"/>
            <a:chExt cx="4151" cy="609"/>
          </a:xfrm>
        </p:grpSpPr>
        <p:sp>
          <p:nvSpPr>
            <p:cNvPr id="882795" name="AutoShape 107" descr="Small checker board"/>
            <p:cNvSpPr>
              <a:spLocks noChangeArrowheads="1"/>
            </p:cNvSpPr>
            <p:nvPr/>
          </p:nvSpPr>
          <p:spPr bwMode="auto">
            <a:xfrm rot="-282819">
              <a:off x="2185" y="3323"/>
              <a:ext cx="1200" cy="222"/>
            </a:xfrm>
            <a:prstGeom prst="rightArrow">
              <a:avLst>
                <a:gd name="adj1" fmla="val 50000"/>
                <a:gd name="adj2" fmla="val 135135"/>
              </a:avLst>
            </a:prstGeom>
            <a:pattFill prst="smCheck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2829" name="Group 141"/>
            <p:cNvGrpSpPr>
              <a:grpSpLocks/>
            </p:cNvGrpSpPr>
            <p:nvPr/>
          </p:nvGrpSpPr>
          <p:grpSpPr bwMode="auto">
            <a:xfrm>
              <a:off x="3338" y="3000"/>
              <a:ext cx="2998" cy="609"/>
              <a:chOff x="3172" y="2407"/>
              <a:chExt cx="2998" cy="609"/>
            </a:xfrm>
          </p:grpSpPr>
          <p:sp>
            <p:nvSpPr>
              <p:cNvPr id="882830" name="Text Box 142"/>
              <p:cNvSpPr txBox="1">
                <a:spLocks noChangeArrowheads="1"/>
              </p:cNvSpPr>
              <p:nvPr/>
            </p:nvSpPr>
            <p:spPr bwMode="auto">
              <a:xfrm>
                <a:off x="3410" y="2407"/>
                <a:ext cx="2473" cy="3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66FFFF"/>
                    </a:solidFill>
                    <a:latin typeface="WinInnwa" charset="0"/>
                  </a:rPr>
                  <a:t>1-2 &amp;mZ0ifcsKyf</a:t>
                </a:r>
              </a:p>
            </p:txBody>
          </p:sp>
          <p:sp>
            <p:nvSpPr>
              <p:cNvPr id="882831" name="Text Box 143"/>
              <p:cNvSpPr txBox="1">
                <a:spLocks noChangeArrowheads="1"/>
              </p:cNvSpPr>
              <p:nvPr/>
            </p:nvSpPr>
            <p:spPr bwMode="auto">
              <a:xfrm>
                <a:off x="3172" y="2675"/>
                <a:ext cx="2998" cy="3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7184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66FFFF"/>
                    </a:solidFill>
                    <a:latin typeface="WinInnwa" charset="0"/>
                  </a:rPr>
                  <a:t>a,bk,swlnDaom t&amp;m...</a:t>
                </a:r>
              </a:p>
            </p:txBody>
          </p:sp>
        </p:grpSp>
      </p:grpSp>
      <p:grpSp>
        <p:nvGrpSpPr>
          <p:cNvPr id="882834" name="Group 146"/>
          <p:cNvGrpSpPr>
            <a:grpSpLocks/>
          </p:cNvGrpSpPr>
          <p:nvPr/>
        </p:nvGrpSpPr>
        <p:grpSpPr bwMode="auto">
          <a:xfrm>
            <a:off x="3138488" y="3654426"/>
            <a:ext cx="6169026" cy="969963"/>
            <a:chOff x="1977" y="2302"/>
            <a:chExt cx="3886" cy="611"/>
          </a:xfrm>
        </p:grpSpPr>
        <p:sp>
          <p:nvSpPr>
            <p:cNvPr id="882822" name="Text Box 134"/>
            <p:cNvSpPr txBox="1">
              <a:spLocks noChangeArrowheads="1"/>
            </p:cNvSpPr>
            <p:nvPr/>
          </p:nvSpPr>
          <p:spPr bwMode="auto">
            <a:xfrm>
              <a:off x="3436" y="2302"/>
              <a:ext cx="2427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F819"/>
                  </a:solidFill>
                  <a:latin typeface="WinInnwa" charset="0"/>
                </a:rPr>
                <a:t>4&amp;mZ0if</a:t>
              </a:r>
            </a:p>
          </p:txBody>
        </p:sp>
        <p:sp>
          <p:nvSpPr>
            <p:cNvPr id="882832" name="AutoShape 144" descr="Small checker board"/>
            <p:cNvSpPr>
              <a:spLocks noChangeArrowheads="1"/>
            </p:cNvSpPr>
            <p:nvPr/>
          </p:nvSpPr>
          <p:spPr bwMode="auto">
            <a:xfrm rot="-11566317">
              <a:off x="1977" y="2691"/>
              <a:ext cx="2152" cy="222"/>
            </a:xfrm>
            <a:prstGeom prst="rightArrow">
              <a:avLst>
                <a:gd name="adj1" fmla="val 50000"/>
                <a:gd name="adj2" fmla="val 242342"/>
              </a:avLst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81320" dir="3080412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2835" name="AutoShape 147" descr="Small checker board"/>
          <p:cNvSpPr>
            <a:spLocks noChangeArrowheads="1"/>
          </p:cNvSpPr>
          <p:nvPr/>
        </p:nvSpPr>
        <p:spPr bwMode="auto">
          <a:xfrm rot="-5410276">
            <a:off x="7096127" y="3917951"/>
            <a:ext cx="550862" cy="1239838"/>
          </a:xfrm>
          <a:prstGeom prst="rightArrow">
            <a:avLst>
              <a:gd name="adj1" fmla="val 50000"/>
              <a:gd name="adj2" fmla="val 25000"/>
            </a:avLst>
          </a:prstGeom>
          <a:pattFill prst="smCheck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2836" name="Text Box 14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</a:t>
            </a:r>
          </a:p>
        </p:txBody>
      </p:sp>
      <p:sp>
        <p:nvSpPr>
          <p:cNvPr id="882837" name="Rectangle 14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882841" name="Group 153"/>
          <p:cNvGrpSpPr>
            <a:grpSpLocks/>
          </p:cNvGrpSpPr>
          <p:nvPr/>
        </p:nvGrpSpPr>
        <p:grpSpPr bwMode="auto">
          <a:xfrm>
            <a:off x="5340351" y="6034089"/>
            <a:ext cx="4243388" cy="985837"/>
            <a:chOff x="3409" y="3801"/>
            <a:chExt cx="2536" cy="518"/>
          </a:xfrm>
        </p:grpSpPr>
        <p:sp>
          <p:nvSpPr>
            <p:cNvPr id="882842" name="AutoShape 154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843" name="Text Box 155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970 550 xd</a:t>
              </a:r>
            </a:p>
          </p:txBody>
        </p:sp>
      </p:grpSp>
      <p:sp>
        <p:nvSpPr>
          <p:cNvPr id="882844" name="Text Box 156"/>
          <p:cNvSpPr txBox="1">
            <a:spLocks noChangeArrowheads="1"/>
          </p:cNvSpPr>
          <p:nvPr/>
        </p:nvSpPr>
        <p:spPr bwMode="auto">
          <a:xfrm rot="-5400000">
            <a:off x="-1178718" y="3450035"/>
            <a:ext cx="5614987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8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5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6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8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599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0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1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2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3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4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0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0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08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34609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0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1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2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4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5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6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8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19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20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34621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34622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34623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134624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1134625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134626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27" name="Rectangle 35"/>
          <p:cNvSpPr>
            <a:spLocks noChangeArrowheads="1"/>
          </p:cNvSpPr>
          <p:nvPr/>
        </p:nvSpPr>
        <p:spPr bwMode="auto">
          <a:xfrm>
            <a:off x="2057401" y="5151439"/>
            <a:ext cx="832311" cy="43088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1&amp;mcsKyf</a:t>
            </a:r>
          </a:p>
        </p:txBody>
      </p:sp>
      <p:sp>
        <p:nvSpPr>
          <p:cNvPr id="1134628" name="Rectangle 36"/>
          <p:cNvSpPr>
            <a:spLocks noChangeArrowheads="1"/>
          </p:cNvSpPr>
          <p:nvPr/>
        </p:nvSpPr>
        <p:spPr bwMode="auto">
          <a:xfrm>
            <a:off x="1982788" y="5510214"/>
            <a:ext cx="827181" cy="43088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2&amp;mcsKyf</a:t>
            </a:r>
          </a:p>
        </p:txBody>
      </p:sp>
      <p:grpSp>
        <p:nvGrpSpPr>
          <p:cNvPr id="1134630" name="Group 3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1134631" name="Text Box 3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34632" name="Group 4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1134633" name="Group 4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1134634" name="Group 4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1134635" name="Freeform 4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4636" name="Freeform 4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34637" name="Picture 4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34638" name="Freeform 4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39" name="Freeform 4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40" name="Freeform 4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41" name="Freeform 4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42" name="Freeform 5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34643" name="Rectangle 5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1134644" name="Rectangle 5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1134645" name="Rectangle 5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34646" name="Picture 5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647" name="Rectangle 55"/>
          <p:cNvSpPr>
            <a:spLocks noChangeArrowheads="1"/>
          </p:cNvSpPr>
          <p:nvPr/>
        </p:nvSpPr>
        <p:spPr bwMode="auto">
          <a:xfrm>
            <a:off x="4968875" y="43656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48" name="Rectangle 5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49" name="Rectangle 57"/>
          <p:cNvSpPr>
            <a:spLocks noChangeArrowheads="1"/>
          </p:cNvSpPr>
          <p:nvPr/>
        </p:nvSpPr>
        <p:spPr bwMode="auto">
          <a:xfrm>
            <a:off x="2205039" y="3279776"/>
            <a:ext cx="9012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latin typeface="WinInnwa" charset="0"/>
              </a:rPr>
              <a:t>1&amp;mZ0if</a:t>
            </a:r>
            <a:endParaRPr lang="en-US" sz="2800">
              <a:latin typeface="WinInnwa" charset="0"/>
            </a:endParaRPr>
          </a:p>
        </p:txBody>
      </p:sp>
      <p:sp>
        <p:nvSpPr>
          <p:cNvPr id="1134650" name="Rectangle 58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1134651" name="Rectangle 59"/>
          <p:cNvSpPr>
            <a:spLocks noChangeArrowheads="1"/>
          </p:cNvSpPr>
          <p:nvPr/>
        </p:nvSpPr>
        <p:spPr bwMode="auto">
          <a:xfrm>
            <a:off x="2179591" y="4651376"/>
            <a:ext cx="1085898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800" b="1">
                <a:latin typeface="WinInnwa" charset="0"/>
              </a:rPr>
              <a:t>4&amp;mZ0if</a:t>
            </a:r>
          </a:p>
        </p:txBody>
      </p:sp>
      <p:sp>
        <p:nvSpPr>
          <p:cNvPr id="1134652" name="Rectangle 60"/>
          <p:cNvSpPr>
            <a:spLocks noChangeArrowheads="1"/>
          </p:cNvSpPr>
          <p:nvPr/>
        </p:nvSpPr>
        <p:spPr bwMode="auto">
          <a:xfrm>
            <a:off x="2120728" y="4181475"/>
            <a:ext cx="1098722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800" b="1">
                <a:latin typeface="WinInnwa" charset="0"/>
              </a:rPr>
              <a:t>3&amp;mZ0if</a:t>
            </a:r>
          </a:p>
        </p:txBody>
      </p:sp>
      <p:sp>
        <p:nvSpPr>
          <p:cNvPr id="1134653" name="Line 61"/>
          <p:cNvSpPr>
            <a:spLocks noChangeShapeType="1"/>
          </p:cNvSpPr>
          <p:nvPr/>
        </p:nvSpPr>
        <p:spPr bwMode="auto">
          <a:xfrm flipH="1">
            <a:off x="4059238" y="1046164"/>
            <a:ext cx="3128962" cy="636587"/>
          </a:xfrm>
          <a:prstGeom prst="line">
            <a:avLst/>
          </a:prstGeom>
          <a:noFill/>
          <a:ln w="76200">
            <a:solidFill>
              <a:srgbClr val="32F04D"/>
            </a:solidFill>
            <a:prstDash val="sysDot"/>
            <a:round/>
            <a:headEnd/>
            <a:tailEnd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34654" name="Text Box 62"/>
          <p:cNvSpPr txBox="1">
            <a:spLocks noChangeArrowheads="1"/>
          </p:cNvSpPr>
          <p:nvPr/>
        </p:nvSpPr>
        <p:spPr bwMode="auto">
          <a:xfrm>
            <a:off x="5233988" y="3713163"/>
            <a:ext cx="4233862" cy="381678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F819"/>
                </a:solidFill>
                <a:latin typeface="WinInnwa" charset="0"/>
              </a:rPr>
              <a:t>pdwf0ifpm;bG,f&amp;mpum;pk</a:t>
            </a:r>
          </a:p>
        </p:txBody>
      </p:sp>
      <p:sp>
        <p:nvSpPr>
          <p:cNvPr id="1134655" name="Rectangle 63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1134656" name="Rectangle 64"/>
          <p:cNvSpPr>
            <a:spLocks noChangeArrowheads="1"/>
          </p:cNvSpPr>
          <p:nvPr/>
        </p:nvSpPr>
        <p:spPr bwMode="auto">
          <a:xfrm>
            <a:off x="2217738" y="1835151"/>
            <a:ext cx="152186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134657" name="Rectangle 65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pic>
        <p:nvPicPr>
          <p:cNvPr id="1134663" name="Picture 7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664" name="Rectangle 7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34665" name="Text Box 73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134666" name="Text Box 74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36</a:t>
            </a:r>
          </a:p>
        </p:txBody>
      </p:sp>
      <p:sp>
        <p:nvSpPr>
          <p:cNvPr id="1134671" name="Rectangle 79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1134677" name="Group 85"/>
          <p:cNvGrpSpPr>
            <a:grpSpLocks/>
          </p:cNvGrpSpPr>
          <p:nvPr/>
        </p:nvGrpSpPr>
        <p:grpSpPr bwMode="auto">
          <a:xfrm>
            <a:off x="582614" y="5154614"/>
            <a:ext cx="3609975" cy="2074862"/>
            <a:chOff x="398" y="3197"/>
            <a:chExt cx="2223" cy="1307"/>
          </a:xfrm>
        </p:grpSpPr>
        <p:grpSp>
          <p:nvGrpSpPr>
            <p:cNvPr id="1134678" name="Group 86"/>
            <p:cNvGrpSpPr>
              <a:grpSpLocks/>
            </p:cNvGrpSpPr>
            <p:nvPr/>
          </p:nvGrpSpPr>
          <p:grpSpPr bwMode="auto">
            <a:xfrm>
              <a:off x="549" y="3725"/>
              <a:ext cx="1894" cy="667"/>
              <a:chOff x="213" y="142"/>
              <a:chExt cx="1894" cy="667"/>
            </a:xfrm>
          </p:grpSpPr>
          <p:sp>
            <p:nvSpPr>
              <p:cNvPr id="1134679" name="AutoShape 87"/>
              <p:cNvSpPr>
                <a:spLocks noChangeArrowheads="1"/>
              </p:cNvSpPr>
              <p:nvPr/>
            </p:nvSpPr>
            <p:spPr bwMode="auto">
              <a:xfrm>
                <a:off x="213" y="142"/>
                <a:ext cx="1894" cy="66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80" name="Text Box 88"/>
              <p:cNvSpPr txBox="1">
                <a:spLocks noChangeArrowheads="1"/>
              </p:cNvSpPr>
              <p:nvPr/>
            </p:nvSpPr>
            <p:spPr bwMode="auto">
              <a:xfrm>
                <a:off x="389" y="240"/>
                <a:ext cx="1538" cy="5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WinInnwa" charset="0"/>
                  </a:rPr>
                  <a:t>,Zfya&amp;m[dwfESif.qdkifaomtNrif</a:t>
                </a:r>
              </a:p>
            </p:txBody>
          </p:sp>
        </p:grpSp>
        <p:sp>
          <p:nvSpPr>
            <p:cNvPr id="1134681" name="AutoShape 89"/>
            <p:cNvSpPr>
              <a:spLocks noChangeArrowheads="1"/>
            </p:cNvSpPr>
            <p:nvPr/>
          </p:nvSpPr>
          <p:spPr bwMode="auto">
            <a:xfrm>
              <a:off x="398" y="3197"/>
              <a:ext cx="2223" cy="1307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685" name="Rectangle 93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</a:t>
            </a:r>
            <a:r>
              <a:rPr lang="en-US" b="1" i="1">
                <a:solidFill>
                  <a:schemeClr val="bg1"/>
                </a:solidFill>
                <a:latin typeface="WinInnwa" charset="0"/>
              </a:rPr>
              <a:t>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34686" name="Text Box 94"/>
          <p:cNvSpPr txBox="1">
            <a:spLocks noChangeArrowheads="1"/>
          </p:cNvSpPr>
          <p:nvPr/>
        </p:nvSpPr>
        <p:spPr bwMode="auto">
          <a:xfrm>
            <a:off x="5419726" y="4344989"/>
            <a:ext cx="3851275" cy="38167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F819"/>
                </a:solidFill>
                <a:latin typeface="WinInnwa" charset="0"/>
              </a:rPr>
              <a:t> wlnDaomumv</a:t>
            </a:r>
            <a:endParaRPr lang="en-US" b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34687" name="Text Box 95"/>
          <p:cNvSpPr txBox="1">
            <a:spLocks noChangeArrowheads="1"/>
          </p:cNvSpPr>
          <p:nvPr/>
        </p:nvSpPr>
        <p:spPr bwMode="auto">
          <a:xfrm>
            <a:off x="5403850" y="4694239"/>
            <a:ext cx="3951288" cy="38167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 wlnDaomNzpf&amp;yfrsm;</a:t>
            </a:r>
          </a:p>
        </p:txBody>
      </p:sp>
      <p:sp>
        <p:nvSpPr>
          <p:cNvPr id="1134688" name="Text Box 96"/>
          <p:cNvSpPr txBox="1">
            <a:spLocks noChangeArrowheads="1"/>
          </p:cNvSpPr>
          <p:nvPr/>
        </p:nvSpPr>
        <p:spPr bwMode="auto">
          <a:xfrm>
            <a:off x="5372101" y="5043487"/>
            <a:ext cx="3965575" cy="4776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wlnDaomusrf;ydk'f</a:t>
            </a:r>
          </a:p>
        </p:txBody>
      </p:sp>
      <p:sp>
        <p:nvSpPr>
          <p:cNvPr id="1134700" name="Text Box 108"/>
          <p:cNvSpPr txBox="1">
            <a:spLocks noChangeArrowheads="1"/>
          </p:cNvSpPr>
          <p:nvPr/>
        </p:nvSpPr>
        <p:spPr bwMode="auto">
          <a:xfrm rot="-5400000">
            <a:off x="-1178718" y="3446861"/>
            <a:ext cx="5614987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  <p:sp>
        <p:nvSpPr>
          <p:cNvPr id="1134689" name="Text Box 97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4</a:t>
            </a:r>
          </a:p>
        </p:txBody>
      </p:sp>
      <p:grpSp>
        <p:nvGrpSpPr>
          <p:cNvPr id="1134690" name="Group 98"/>
          <p:cNvGrpSpPr>
            <a:grpSpLocks/>
          </p:cNvGrpSpPr>
          <p:nvPr/>
        </p:nvGrpSpPr>
        <p:grpSpPr bwMode="auto">
          <a:xfrm>
            <a:off x="879476" y="3408364"/>
            <a:ext cx="3529013" cy="1749425"/>
            <a:chOff x="684" y="2097"/>
            <a:chExt cx="2223" cy="1102"/>
          </a:xfrm>
        </p:grpSpPr>
        <p:grpSp>
          <p:nvGrpSpPr>
            <p:cNvPr id="1134691" name="Group 99"/>
            <p:cNvGrpSpPr>
              <a:grpSpLocks/>
            </p:cNvGrpSpPr>
            <p:nvPr/>
          </p:nvGrpSpPr>
          <p:grpSpPr bwMode="auto">
            <a:xfrm>
              <a:off x="752" y="2175"/>
              <a:ext cx="2054" cy="667"/>
              <a:chOff x="334" y="1473"/>
              <a:chExt cx="2054" cy="667"/>
            </a:xfrm>
          </p:grpSpPr>
          <p:sp>
            <p:nvSpPr>
              <p:cNvPr id="1134692" name="AutoShape 100"/>
              <p:cNvSpPr>
                <a:spLocks noChangeArrowheads="1"/>
              </p:cNvSpPr>
              <p:nvPr/>
            </p:nvSpPr>
            <p:spPr bwMode="auto">
              <a:xfrm>
                <a:off x="390" y="1473"/>
                <a:ext cx="1948" cy="66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22CD">
                      <a:gamma/>
                      <a:shade val="0"/>
                      <a:invGamma/>
                    </a:srgbClr>
                  </a:gs>
                  <a:gs pos="50000">
                    <a:srgbClr val="1822CD"/>
                  </a:gs>
                  <a:gs pos="100000">
                    <a:srgbClr val="1822CD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93" name="Text Box 101"/>
              <p:cNvSpPr txBox="1">
                <a:spLocks noChangeArrowheads="1"/>
              </p:cNvSpPr>
              <p:nvPr/>
            </p:nvSpPr>
            <p:spPr bwMode="auto">
              <a:xfrm>
                <a:off x="334" y="1562"/>
                <a:ext cx="2054" cy="3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WinInnwa" charset="0"/>
                  </a:rPr>
                  <a:t>ya&amp;mzufESif.qdkifaomtNrif</a:t>
                </a:r>
              </a:p>
            </p:txBody>
          </p:sp>
        </p:grpSp>
        <p:sp>
          <p:nvSpPr>
            <p:cNvPr id="1134694" name="AutoShape 102"/>
            <p:cNvSpPr>
              <a:spLocks noChangeArrowheads="1"/>
            </p:cNvSpPr>
            <p:nvPr/>
          </p:nvSpPr>
          <p:spPr bwMode="auto">
            <a:xfrm>
              <a:off x="684" y="2097"/>
              <a:ext cx="2223" cy="110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695" name="Rectangle 103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1134697" name="Group 105"/>
          <p:cNvGrpSpPr>
            <a:grpSpLocks/>
          </p:cNvGrpSpPr>
          <p:nvPr/>
        </p:nvGrpSpPr>
        <p:grpSpPr bwMode="auto">
          <a:xfrm>
            <a:off x="5340351" y="6034089"/>
            <a:ext cx="4025900" cy="930275"/>
            <a:chOff x="3409" y="3801"/>
            <a:chExt cx="2536" cy="586"/>
          </a:xfrm>
        </p:grpSpPr>
        <p:sp>
          <p:nvSpPr>
            <p:cNvPr id="1134698" name="AutoShape 106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99" name="Text Box 107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970 550 xd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86" grpId="0" autoUpdateAnimBg="0"/>
      <p:bldP spid="1134687" grpId="0" autoUpdateAnimBg="0"/>
      <p:bldP spid="113468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39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0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1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2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3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4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5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6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7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8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49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0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751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752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4753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4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5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6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7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8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59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0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1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2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3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4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4765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4766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4767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4768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4769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4770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777" name="Rectangle 41"/>
          <p:cNvSpPr>
            <a:spLocks noChangeArrowheads="1"/>
          </p:cNvSpPr>
          <p:nvPr/>
        </p:nvSpPr>
        <p:spPr bwMode="auto">
          <a:xfrm>
            <a:off x="2057401" y="5151439"/>
            <a:ext cx="832311" cy="43088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1&amp;mcsKyf</a:t>
            </a:r>
          </a:p>
        </p:txBody>
      </p:sp>
      <p:sp>
        <p:nvSpPr>
          <p:cNvPr id="884778" name="Rectangle 42"/>
          <p:cNvSpPr>
            <a:spLocks noChangeArrowheads="1"/>
          </p:cNvSpPr>
          <p:nvPr/>
        </p:nvSpPr>
        <p:spPr bwMode="auto">
          <a:xfrm>
            <a:off x="1982788" y="5510214"/>
            <a:ext cx="827181" cy="43088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2&amp;mcsKyf</a:t>
            </a:r>
          </a:p>
        </p:txBody>
      </p:sp>
      <p:grpSp>
        <p:nvGrpSpPr>
          <p:cNvPr id="884784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4785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4786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4787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4788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4789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4790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4791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4792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3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4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5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6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4797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84798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4799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4800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4801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802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804" name="Rectangle 68"/>
          <p:cNvSpPr>
            <a:spLocks noChangeArrowheads="1"/>
          </p:cNvSpPr>
          <p:nvPr/>
        </p:nvSpPr>
        <p:spPr bwMode="auto">
          <a:xfrm>
            <a:off x="2205038" y="3279776"/>
            <a:ext cx="80469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r>
              <a:rPr lang="en-US">
                <a:latin typeface="WinInnwa" charset="0"/>
              </a:rPr>
              <a:t> </a:t>
            </a:r>
            <a:endParaRPr lang="en-US" sz="2800" b="1">
              <a:latin typeface="WinInnwa" charset="0"/>
            </a:endParaRPr>
          </a:p>
        </p:txBody>
      </p:sp>
      <p:sp>
        <p:nvSpPr>
          <p:cNvPr id="884805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4806" name="Rectangle 70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4807" name="Rectangle 71"/>
          <p:cNvSpPr>
            <a:spLocks noChangeArrowheads="1"/>
          </p:cNvSpPr>
          <p:nvPr/>
        </p:nvSpPr>
        <p:spPr bwMode="auto">
          <a:xfrm>
            <a:off x="2379573" y="4168775"/>
            <a:ext cx="1097052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800" b="1">
                <a:latin typeface="WinInnwa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r>
              <a:rPr lang="en-US" sz="2800" b="1">
                <a:latin typeface="WinInnwa" charset="0"/>
              </a:rPr>
              <a:t> </a:t>
            </a:r>
          </a:p>
        </p:txBody>
      </p:sp>
      <p:sp>
        <p:nvSpPr>
          <p:cNvPr id="884814" name="Rectangle 78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4815" name="Rectangle 79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4816" name="Rectangle 80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4819" name="Text Box 83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pic>
        <p:nvPicPr>
          <p:cNvPr id="884820" name="Picture 8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4821" name="Rectangle 8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4822" name="Text Box 86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4823" name="Text Box 87"/>
          <p:cNvSpPr txBox="1">
            <a:spLocks noChangeArrowheads="1"/>
          </p:cNvSpPr>
          <p:nvPr/>
        </p:nvSpPr>
        <p:spPr bwMode="auto">
          <a:xfrm>
            <a:off x="9029859" y="7473927"/>
            <a:ext cx="309249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37</a:t>
            </a:r>
          </a:p>
        </p:txBody>
      </p:sp>
      <p:sp>
        <p:nvSpPr>
          <p:cNvPr id="884824" name="Rectangle 88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4831" name="Rectangle 95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4834" name="Text Box 9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84835" name="AutoShape 99"/>
          <p:cNvSpPr>
            <a:spLocks noChangeArrowheads="1"/>
          </p:cNvSpPr>
          <p:nvPr/>
        </p:nvSpPr>
        <p:spPr bwMode="auto">
          <a:xfrm>
            <a:off x="1241426" y="3119439"/>
            <a:ext cx="2879725" cy="28924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4836" name="Text Box 100"/>
          <p:cNvSpPr txBox="1">
            <a:spLocks noChangeArrowheads="1"/>
          </p:cNvSpPr>
          <p:nvPr/>
        </p:nvSpPr>
        <p:spPr bwMode="auto">
          <a:xfrm rot="-5400000">
            <a:off x="-1178719" y="3448448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  <p:sp>
        <p:nvSpPr>
          <p:cNvPr id="884837" name="Text Box 101"/>
          <p:cNvSpPr txBox="1">
            <a:spLocks noChangeArrowheads="1"/>
          </p:cNvSpPr>
          <p:nvPr/>
        </p:nvSpPr>
        <p:spPr bwMode="auto">
          <a:xfrm>
            <a:off x="5135564" y="3619501"/>
            <a:ext cx="4375150" cy="154758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4300" b="1">
              <a:solidFill>
                <a:srgbClr val="FFEA18"/>
              </a:solidFill>
              <a:latin typeface="WinInnwa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5300" b="1">
                <a:solidFill>
                  <a:srgbClr val="FFEA18"/>
                </a:solidFill>
                <a:latin typeface="WinInnwa" charset="0"/>
              </a:rPr>
              <a:t>ordkif;</a:t>
            </a:r>
          </a:p>
        </p:txBody>
      </p:sp>
      <p:sp>
        <p:nvSpPr>
          <p:cNvPr id="884838" name="Text Box 102"/>
          <p:cNvSpPr txBox="1">
            <a:spLocks noChangeArrowheads="1"/>
          </p:cNvSpPr>
          <p:nvPr/>
        </p:nvSpPr>
        <p:spPr bwMode="auto">
          <a:xfrm>
            <a:off x="5586414" y="3654426"/>
            <a:ext cx="3621087" cy="59968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EA18"/>
                </a:solidFill>
                <a:latin typeface="WinInnwa" charset="0"/>
              </a:rPr>
              <a:t>12 tkyfaomusrf;pm</a:t>
            </a:r>
          </a:p>
        </p:txBody>
      </p:sp>
      <p:grpSp>
        <p:nvGrpSpPr>
          <p:cNvPr id="884840" name="Group 104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84841" name="AutoShape 10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842" name="Text Box 10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tjzpfedkifqHk;cef.rSef;edkifaom ordkifaBumif;tcsdef</a:t>
              </a:r>
              <a:r>
                <a:rPr lang="en-US" sz="2000" b="1">
                  <a:solidFill>
                    <a:schemeClr val="bg1"/>
                  </a:solidFill>
                  <a:latin typeface="WinInnwa" charset="0"/>
                </a:rPr>
                <a:t> </a:t>
              </a: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(1050 bDpD 550 bDpD xd).</a:t>
              </a:r>
            </a:p>
          </p:txBody>
        </p:sp>
      </p:grpSp>
      <p:sp>
        <p:nvSpPr>
          <p:cNvPr id="884839" name="Rectangle 103"/>
          <p:cNvSpPr>
            <a:spLocks noChangeArrowheads="1"/>
          </p:cNvSpPr>
          <p:nvPr/>
        </p:nvSpPr>
        <p:spPr bwMode="auto">
          <a:xfrm>
            <a:off x="5038726" y="1930400"/>
            <a:ext cx="4481513" cy="171328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4000" b="1" i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4000" b="1" i="1">
                <a:solidFill>
                  <a:schemeClr val="bg1"/>
                </a:solidFill>
                <a:latin typeface="WinInnwa" charset="0"/>
              </a:rPr>
              <a:t>usrf;rsm;udktpDpOf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4000" b="1" i="1">
                <a:solidFill>
                  <a:schemeClr val="bg1"/>
                </a:solidFill>
                <a:latin typeface="WinInnwa" charset="0"/>
              </a:rPr>
              <a:t>vdkufpDjcif;</a:t>
            </a:r>
          </a:p>
        </p:txBody>
      </p:sp>
      <p:grpSp>
        <p:nvGrpSpPr>
          <p:cNvPr id="884829" name="Group 93"/>
          <p:cNvGrpSpPr>
            <a:grpSpLocks/>
          </p:cNvGrpSpPr>
          <p:nvPr/>
        </p:nvGrpSpPr>
        <p:grpSpPr bwMode="auto">
          <a:xfrm>
            <a:off x="4486275" y="2501901"/>
            <a:ext cx="5281613" cy="4767264"/>
            <a:chOff x="2824" y="1339"/>
            <a:chExt cx="3327" cy="3003"/>
          </a:xfrm>
        </p:grpSpPr>
        <p:pic>
          <p:nvPicPr>
            <p:cNvPr id="884825" name="Picture 8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732"/>
            <a:stretch>
              <a:fillRect/>
            </a:stretch>
          </p:blipFill>
          <p:spPr bwMode="auto">
            <a:xfrm>
              <a:off x="2824" y="1355"/>
              <a:ext cx="3327" cy="2987"/>
            </a:xfrm>
            <a:prstGeom prst="rect">
              <a:avLst/>
            </a:prstGeom>
            <a:noFill/>
            <a:ln w="1524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125724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84828" name="Rectangle 92"/>
            <p:cNvSpPr>
              <a:spLocks noChangeArrowheads="1"/>
            </p:cNvSpPr>
            <p:nvPr/>
          </p:nvSpPr>
          <p:spPr bwMode="auto">
            <a:xfrm>
              <a:off x="2828" y="1339"/>
              <a:ext cx="3320" cy="300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826" name="Text Box 90"/>
            <p:cNvSpPr txBox="1">
              <a:spLocks noChangeArrowheads="1"/>
            </p:cNvSpPr>
            <p:nvPr/>
          </p:nvSpPr>
          <p:spPr bwMode="auto">
            <a:xfrm>
              <a:off x="2966" y="1452"/>
              <a:ext cx="3049" cy="23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1822CD">
                          <a:gamma/>
                          <a:shade val="0"/>
                          <a:invGamma/>
                        </a:srgbClr>
                      </a:gs>
                      <a:gs pos="50000">
                        <a:srgbClr val="1822CD"/>
                      </a:gs>
                      <a:gs pos="100000">
                        <a:srgbClr val="1822CD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i="1">
                  <a:solidFill>
                    <a:schemeClr val="hlink"/>
                  </a:solidFill>
                  <a:latin typeface="WinInnwa" charset="0"/>
                </a:rPr>
                <a:t>edkifiHESpfNcrf;uGJNcif;</a:t>
              </a:r>
            </a:p>
            <a:p>
              <a:pPr algn="ctr">
                <a:spcBef>
                  <a:spcPct val="50000"/>
                </a:spcBef>
              </a:pPr>
              <a:r>
                <a:rPr lang="en-US" sz="4000" b="1">
                  <a:solidFill>
                    <a:srgbClr val="FFEA18"/>
                  </a:solidFill>
                  <a:latin typeface="WinInnwa" charset="0"/>
                </a:rPr>
                <a:t> </a:t>
              </a:r>
              <a:r>
                <a:rPr lang="en-US" sz="4300" b="1" u="sng">
                  <a:solidFill>
                    <a:srgbClr val="FFEA18"/>
                  </a:solidFill>
                  <a:latin typeface="WinInnwa" charset="0"/>
                </a:rPr>
                <a:t>pkpnf;aeaom</a:t>
              </a:r>
              <a:r>
                <a:rPr lang="en-US" sz="4300" b="1">
                  <a:solidFill>
                    <a:srgbClr val="FFEA18"/>
                  </a:solidFill>
                  <a:latin typeface="WinInnwa" charset="0"/>
                </a:rPr>
                <a:t>ekdifiHrS</a:t>
              </a:r>
            </a:p>
            <a:p>
              <a:pPr algn="ctr">
                <a:spcBef>
                  <a:spcPct val="50000"/>
                </a:spcBef>
              </a:pPr>
              <a:r>
                <a:rPr lang="en-US" sz="4300" b="1">
                  <a:solidFill>
                    <a:srgbClr val="FFEA18"/>
                  </a:solidFill>
                  <a:latin typeface="WinInnwa" charset="0"/>
                </a:rPr>
                <a:t>ESpfedkifiHtNzpf</a:t>
              </a:r>
            </a:p>
            <a:p>
              <a:pPr algn="ctr">
                <a:spcBef>
                  <a:spcPct val="50000"/>
                </a:spcBef>
              </a:pPr>
              <a:r>
                <a:rPr lang="en-US" sz="4300" b="1" u="sng">
                  <a:solidFill>
                    <a:srgbClr val="FFEA18"/>
                  </a:solidFill>
                  <a:latin typeface="WinInnwa" charset="0"/>
                </a:rPr>
                <a:t>uGJoGm;Ncif;</a:t>
              </a:r>
            </a:p>
          </p:txBody>
        </p:sp>
      </p:grpSp>
      <p:sp>
        <p:nvSpPr>
          <p:cNvPr id="884830" name="AutoShape 94"/>
          <p:cNvSpPr>
            <a:spLocks noChangeArrowheads="1"/>
          </p:cNvSpPr>
          <p:nvPr/>
        </p:nvSpPr>
        <p:spPr bwMode="auto">
          <a:xfrm>
            <a:off x="838202" y="3875089"/>
            <a:ext cx="4778375" cy="1614487"/>
          </a:xfrm>
          <a:prstGeom prst="lightningBolt">
            <a:avLst/>
          </a:prstGeom>
          <a:gradFill rotWithShape="0">
            <a:gsLst>
              <a:gs pos="0">
                <a:srgbClr val="FAFD00"/>
              </a:gs>
              <a:gs pos="50000">
                <a:srgbClr val="FAFD00">
                  <a:gamma/>
                  <a:shade val="27059"/>
                  <a:invGamma/>
                </a:srgbClr>
              </a:gs>
              <a:gs pos="100000">
                <a:srgbClr val="FAFD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835" grpId="0" animBg="1"/>
      <p:bldP spid="8848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7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8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8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0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1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2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3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4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5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6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79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79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00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6801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2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3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4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6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7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8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0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0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1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2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6813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4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6815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6816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6817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6818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25" name="Rectangle 41"/>
          <p:cNvSpPr>
            <a:spLocks noChangeArrowheads="1"/>
          </p:cNvSpPr>
          <p:nvPr/>
        </p:nvSpPr>
        <p:spPr bwMode="auto">
          <a:xfrm>
            <a:off x="2057401" y="5151439"/>
            <a:ext cx="8323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1&amp;mcsKyf</a:t>
            </a:r>
          </a:p>
        </p:txBody>
      </p:sp>
      <p:sp>
        <p:nvSpPr>
          <p:cNvPr id="886826" name="Rectangle 42"/>
          <p:cNvSpPr>
            <a:spLocks noChangeArrowheads="1"/>
          </p:cNvSpPr>
          <p:nvPr/>
        </p:nvSpPr>
        <p:spPr bwMode="auto">
          <a:xfrm>
            <a:off x="1982788" y="5510214"/>
            <a:ext cx="8271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2&amp;mcsKyf</a:t>
            </a:r>
          </a:p>
        </p:txBody>
      </p:sp>
      <p:sp>
        <p:nvSpPr>
          <p:cNvPr id="886827" name="Rectangle 43"/>
          <p:cNvSpPr>
            <a:spLocks noChangeArrowheads="1"/>
          </p:cNvSpPr>
          <p:nvPr/>
        </p:nvSpPr>
        <p:spPr bwMode="auto">
          <a:xfrm>
            <a:off x="2339975" y="5932490"/>
            <a:ext cx="584200" cy="43088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{Z&amp;m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grpSp>
        <p:nvGrpSpPr>
          <p:cNvPr id="886832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6833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6834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6835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6836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6837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838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6839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6840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1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2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3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6844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6845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86846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6847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6848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4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0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2" name="Rectangle 68"/>
          <p:cNvSpPr>
            <a:spLocks noChangeArrowheads="1"/>
          </p:cNvSpPr>
          <p:nvPr/>
        </p:nvSpPr>
        <p:spPr bwMode="auto">
          <a:xfrm>
            <a:off x="2205038" y="3279776"/>
            <a:ext cx="80469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r>
              <a:rPr lang="en-US">
                <a:latin typeface="WinInnwa" charset="0"/>
              </a:rPr>
              <a:t> </a:t>
            </a:r>
            <a:endParaRPr lang="en-US" sz="2800" b="1">
              <a:latin typeface="WinInnwa" charset="0"/>
            </a:endParaRPr>
          </a:p>
        </p:txBody>
      </p:sp>
      <p:sp>
        <p:nvSpPr>
          <p:cNvPr id="886853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6854" name="Rectangle 70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6855" name="Rectangle 71"/>
          <p:cNvSpPr>
            <a:spLocks noChangeArrowheads="1"/>
          </p:cNvSpPr>
          <p:nvPr/>
        </p:nvSpPr>
        <p:spPr bwMode="auto">
          <a:xfrm>
            <a:off x="2137917" y="4222750"/>
            <a:ext cx="1002159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6856" name="Oval 72"/>
          <p:cNvSpPr>
            <a:spLocks noChangeArrowheads="1"/>
          </p:cNvSpPr>
          <p:nvPr/>
        </p:nvSpPr>
        <p:spPr bwMode="auto">
          <a:xfrm>
            <a:off x="3225800" y="4443413"/>
            <a:ext cx="1473200" cy="27479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7" name="Oval 73"/>
          <p:cNvSpPr>
            <a:spLocks noChangeArrowheads="1"/>
          </p:cNvSpPr>
          <p:nvPr/>
        </p:nvSpPr>
        <p:spPr bwMode="auto">
          <a:xfrm>
            <a:off x="1681164" y="5842000"/>
            <a:ext cx="2166937" cy="5746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6858" name="Rectangle 74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6859" name="Rectangle 75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6860" name="Rectangle 76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pic>
        <p:nvPicPr>
          <p:cNvPr id="886873" name="Picture 8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75" name="Rectangle 9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6876" name="Rectangle 92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6877" name="Text Box 93"/>
          <p:cNvSpPr txBox="1">
            <a:spLocks noChangeArrowheads="1"/>
          </p:cNvSpPr>
          <p:nvPr/>
        </p:nvSpPr>
        <p:spPr bwMode="auto">
          <a:xfrm>
            <a:off x="5194300" y="4533900"/>
            <a:ext cx="4330700" cy="77409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86878" name="Text Box 94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r>
              <a:rPr lang="en-US">
                <a:latin typeface="WinInnwa" charset="0"/>
              </a:rPr>
              <a:t> 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86879" name="Text Box 95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6880" name="Text Box 96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38</a:t>
            </a:r>
          </a:p>
        </p:txBody>
      </p:sp>
      <p:sp>
        <p:nvSpPr>
          <p:cNvPr id="886881" name="Rectangle 9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6882" name="Text Box 9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886883" name="Rectangle 9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886885" name="Group 101"/>
          <p:cNvGrpSpPr>
            <a:grpSpLocks/>
          </p:cNvGrpSpPr>
          <p:nvPr/>
        </p:nvGrpSpPr>
        <p:grpSpPr bwMode="auto">
          <a:xfrm>
            <a:off x="5340351" y="6034089"/>
            <a:ext cx="4025900" cy="930275"/>
            <a:chOff x="3409" y="3801"/>
            <a:chExt cx="2536" cy="586"/>
          </a:xfrm>
        </p:grpSpPr>
        <p:sp>
          <p:nvSpPr>
            <p:cNvPr id="886886" name="AutoShape 10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887" name="Text Box 10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550 -450 xd</a:t>
              </a:r>
            </a:p>
          </p:txBody>
        </p:sp>
      </p:grpSp>
      <p:sp>
        <p:nvSpPr>
          <p:cNvPr id="886888" name="Text Box 104"/>
          <p:cNvSpPr txBox="1">
            <a:spLocks noChangeArrowheads="1"/>
          </p:cNvSpPr>
          <p:nvPr/>
        </p:nvSpPr>
        <p:spPr bwMode="auto">
          <a:xfrm rot="-5400000">
            <a:off x="-1178719" y="3454798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8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27" grpId="0" autoUpdateAnimBg="0"/>
      <p:bldP spid="886856" grpId="0" animBg="1"/>
      <p:bldP spid="8868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35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36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3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38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39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40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41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42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43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44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4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4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884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8848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88849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0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1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2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4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5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6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8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59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60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88861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8862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88863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88864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88865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88866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8873" name="Rectangle 41"/>
          <p:cNvSpPr>
            <a:spLocks noChangeArrowheads="1"/>
          </p:cNvSpPr>
          <p:nvPr/>
        </p:nvSpPr>
        <p:spPr bwMode="auto">
          <a:xfrm>
            <a:off x="2057401" y="5151439"/>
            <a:ext cx="8323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1&amp;mcsKyf</a:t>
            </a:r>
          </a:p>
        </p:txBody>
      </p:sp>
      <p:sp>
        <p:nvSpPr>
          <p:cNvPr id="888874" name="Rectangle 42"/>
          <p:cNvSpPr>
            <a:spLocks noChangeArrowheads="1"/>
          </p:cNvSpPr>
          <p:nvPr/>
        </p:nvSpPr>
        <p:spPr bwMode="auto">
          <a:xfrm>
            <a:off x="1982788" y="5510214"/>
            <a:ext cx="8271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2&amp;mcsKyf</a:t>
            </a:r>
          </a:p>
        </p:txBody>
      </p:sp>
      <p:sp>
        <p:nvSpPr>
          <p:cNvPr id="888875" name="Rectangle 43"/>
          <p:cNvSpPr>
            <a:spLocks noChangeArrowheads="1"/>
          </p:cNvSpPr>
          <p:nvPr/>
        </p:nvSpPr>
        <p:spPr bwMode="auto">
          <a:xfrm>
            <a:off x="2339975" y="5932490"/>
            <a:ext cx="584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{Z&amp;m</a:t>
            </a:r>
          </a:p>
        </p:txBody>
      </p:sp>
      <p:sp>
        <p:nvSpPr>
          <p:cNvPr id="888876" name="Rectangle 44"/>
          <p:cNvSpPr>
            <a:spLocks noChangeArrowheads="1"/>
          </p:cNvSpPr>
          <p:nvPr/>
        </p:nvSpPr>
        <p:spPr bwMode="auto">
          <a:xfrm>
            <a:off x="1916114" y="6329365"/>
            <a:ext cx="2101850" cy="43601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  ae[rd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grpSp>
        <p:nvGrpSpPr>
          <p:cNvPr id="888880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88881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88882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88883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88884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88885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8886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88887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88888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8889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8890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8891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8892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8893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88894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88895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88896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8897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8898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8900" name="Rectangle 68"/>
          <p:cNvSpPr>
            <a:spLocks noChangeArrowheads="1"/>
          </p:cNvSpPr>
          <p:nvPr/>
        </p:nvSpPr>
        <p:spPr bwMode="auto">
          <a:xfrm>
            <a:off x="2205038" y="3279776"/>
            <a:ext cx="9124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latin typeface="WinInnwa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8901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8902" name="Rectangle 70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8903" name="Rectangle 71"/>
          <p:cNvSpPr>
            <a:spLocks noChangeArrowheads="1"/>
          </p:cNvSpPr>
          <p:nvPr/>
        </p:nvSpPr>
        <p:spPr bwMode="auto">
          <a:xfrm>
            <a:off x="2169666" y="4191000"/>
            <a:ext cx="1002159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88904" name="Oval 72"/>
          <p:cNvSpPr>
            <a:spLocks noChangeArrowheads="1"/>
          </p:cNvSpPr>
          <p:nvPr/>
        </p:nvSpPr>
        <p:spPr bwMode="auto">
          <a:xfrm>
            <a:off x="1441450" y="6269038"/>
            <a:ext cx="2506664" cy="54451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88905" name="Rectangle 73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8906" name="Rectangle 74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8907" name="Rectangle 75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88910" name="Text Box 78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888916" name="Group 84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88917" name="AutoShape 8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18" name="Text Box 8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450 </a:t>
              </a:r>
            </a:p>
          </p:txBody>
        </p:sp>
      </p:grpSp>
      <p:pic>
        <p:nvPicPr>
          <p:cNvPr id="888919" name="Picture 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8921" name="Rectangle 89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88922" name="Rectangle 90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</a:p>
        </p:txBody>
      </p:sp>
      <p:sp>
        <p:nvSpPr>
          <p:cNvPr id="888923" name="Text Box 91"/>
          <p:cNvSpPr txBox="1">
            <a:spLocks noChangeArrowheads="1"/>
          </p:cNvSpPr>
          <p:nvPr/>
        </p:nvSpPr>
        <p:spPr bwMode="auto">
          <a:xfrm>
            <a:off x="5194300" y="4533900"/>
            <a:ext cx="4330700" cy="77409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88924" name="Text Box 92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88925" name="Text Box 93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88926" name="Text Box 94"/>
          <p:cNvSpPr txBox="1">
            <a:spLocks noChangeArrowheads="1"/>
          </p:cNvSpPr>
          <p:nvPr/>
        </p:nvSpPr>
        <p:spPr bwMode="auto">
          <a:xfrm>
            <a:off x="9028042" y="7476258"/>
            <a:ext cx="31288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39</a:t>
            </a:r>
          </a:p>
        </p:txBody>
      </p:sp>
      <p:sp>
        <p:nvSpPr>
          <p:cNvPr id="888927" name="Rectangle 95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8928" name="Rectangle 9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88930" name="Text Box 98"/>
          <p:cNvSpPr txBox="1">
            <a:spLocks noChangeArrowheads="1"/>
          </p:cNvSpPr>
          <p:nvPr/>
        </p:nvSpPr>
        <p:spPr bwMode="auto">
          <a:xfrm rot="-5400000">
            <a:off x="-1178719" y="3451622"/>
            <a:ext cx="5614988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9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25" name="Rectangle 69"/>
          <p:cNvSpPr>
            <a:spLocks noChangeArrowheads="1"/>
          </p:cNvSpPr>
          <p:nvPr/>
        </p:nvSpPr>
        <p:spPr bwMode="auto">
          <a:xfrm>
            <a:off x="8588375" y="0"/>
            <a:ext cx="1470025" cy="7772400"/>
          </a:xfrm>
          <a:prstGeom prst="rect">
            <a:avLst/>
          </a:prstGeom>
          <a:gradFill rotWithShape="0">
            <a:gsLst>
              <a:gs pos="0">
                <a:srgbClr val="3399FF">
                  <a:gamma/>
                  <a:tint val="0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32665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051" y="1101724"/>
            <a:ext cx="7186614" cy="50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6659" name="Oval 3"/>
          <p:cNvSpPr>
            <a:spLocks noChangeArrowheads="1"/>
          </p:cNvSpPr>
          <p:nvPr/>
        </p:nvSpPr>
        <p:spPr bwMode="auto">
          <a:xfrm>
            <a:off x="5614988" y="1149351"/>
            <a:ext cx="433387" cy="7143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2624138" y="4725988"/>
            <a:ext cx="1489076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>
            <a:off x="3398839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4554539" y="3427413"/>
            <a:ext cx="433387" cy="18319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2" name="Line 16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3" name="Line 17"/>
          <p:cNvSpPr>
            <a:spLocks noChangeShapeType="1"/>
          </p:cNvSpPr>
          <p:nvPr/>
        </p:nvSpPr>
        <p:spPr bwMode="auto">
          <a:xfrm flipH="1">
            <a:off x="5641976" y="4268787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4" name="Line 18"/>
          <p:cNvSpPr>
            <a:spLocks noChangeShapeType="1"/>
          </p:cNvSpPr>
          <p:nvPr/>
        </p:nvSpPr>
        <p:spPr bwMode="auto">
          <a:xfrm flipV="1">
            <a:off x="5741989" y="5114926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5" name="Line 19"/>
          <p:cNvSpPr>
            <a:spLocks noChangeShapeType="1"/>
          </p:cNvSpPr>
          <p:nvPr/>
        </p:nvSpPr>
        <p:spPr bwMode="auto">
          <a:xfrm flipV="1">
            <a:off x="5929313" y="5789614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>
            <a:off x="5741988" y="1281113"/>
            <a:ext cx="236537" cy="360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78" name="Freeform 22"/>
          <p:cNvSpPr>
            <a:spLocks/>
          </p:cNvSpPr>
          <p:nvPr/>
        </p:nvSpPr>
        <p:spPr bwMode="auto">
          <a:xfrm>
            <a:off x="5800726" y="1503364"/>
            <a:ext cx="650876" cy="1544637"/>
          </a:xfrm>
          <a:custGeom>
            <a:avLst/>
            <a:gdLst>
              <a:gd name="T0" fmla="*/ 186 w 373"/>
              <a:gd name="T1" fmla="*/ 26 h 859"/>
              <a:gd name="T2" fmla="*/ 174 w 373"/>
              <a:gd name="T3" fmla="*/ 56 h 859"/>
              <a:gd name="T4" fmla="*/ 160 w 373"/>
              <a:gd name="T5" fmla="*/ 86 h 859"/>
              <a:gd name="T6" fmla="*/ 146 w 373"/>
              <a:gd name="T7" fmla="*/ 118 h 859"/>
              <a:gd name="T8" fmla="*/ 134 w 373"/>
              <a:gd name="T9" fmla="*/ 150 h 859"/>
              <a:gd name="T10" fmla="*/ 122 w 373"/>
              <a:gd name="T11" fmla="*/ 182 h 859"/>
              <a:gd name="T12" fmla="*/ 108 w 373"/>
              <a:gd name="T13" fmla="*/ 214 h 859"/>
              <a:gd name="T14" fmla="*/ 94 w 373"/>
              <a:gd name="T15" fmla="*/ 246 h 859"/>
              <a:gd name="T16" fmla="*/ 78 w 373"/>
              <a:gd name="T17" fmla="*/ 278 h 859"/>
              <a:gd name="T18" fmla="*/ 66 w 373"/>
              <a:gd name="T19" fmla="*/ 310 h 859"/>
              <a:gd name="T20" fmla="*/ 54 w 373"/>
              <a:gd name="T21" fmla="*/ 342 h 859"/>
              <a:gd name="T22" fmla="*/ 40 w 373"/>
              <a:gd name="T23" fmla="*/ 374 h 859"/>
              <a:gd name="T24" fmla="*/ 26 w 373"/>
              <a:gd name="T25" fmla="*/ 406 h 859"/>
              <a:gd name="T26" fmla="*/ 14 w 373"/>
              <a:gd name="T27" fmla="*/ 438 h 859"/>
              <a:gd name="T28" fmla="*/ 0 w 373"/>
              <a:gd name="T29" fmla="*/ 470 h 859"/>
              <a:gd name="T30" fmla="*/ 10 w 373"/>
              <a:gd name="T31" fmla="*/ 502 h 859"/>
              <a:gd name="T32" fmla="*/ 20 w 373"/>
              <a:gd name="T33" fmla="*/ 534 h 859"/>
              <a:gd name="T34" fmla="*/ 26 w 373"/>
              <a:gd name="T35" fmla="*/ 566 h 859"/>
              <a:gd name="T36" fmla="*/ 36 w 373"/>
              <a:gd name="T37" fmla="*/ 598 h 859"/>
              <a:gd name="T38" fmla="*/ 46 w 373"/>
              <a:gd name="T39" fmla="*/ 630 h 859"/>
              <a:gd name="T40" fmla="*/ 54 w 373"/>
              <a:gd name="T41" fmla="*/ 664 h 859"/>
              <a:gd name="T42" fmla="*/ 62 w 373"/>
              <a:gd name="T43" fmla="*/ 696 h 859"/>
              <a:gd name="T44" fmla="*/ 68 w 373"/>
              <a:gd name="T45" fmla="*/ 728 h 859"/>
              <a:gd name="T46" fmla="*/ 78 w 373"/>
              <a:gd name="T47" fmla="*/ 760 h 859"/>
              <a:gd name="T48" fmla="*/ 88 w 373"/>
              <a:gd name="T49" fmla="*/ 792 h 859"/>
              <a:gd name="T50" fmla="*/ 100 w 373"/>
              <a:gd name="T51" fmla="*/ 824 h 859"/>
              <a:gd name="T52" fmla="*/ 118 w 373"/>
              <a:gd name="T53" fmla="*/ 856 h 859"/>
              <a:gd name="T54" fmla="*/ 134 w 373"/>
              <a:gd name="T55" fmla="*/ 832 h 859"/>
              <a:gd name="T56" fmla="*/ 148 w 373"/>
              <a:gd name="T57" fmla="*/ 800 h 859"/>
              <a:gd name="T58" fmla="*/ 164 w 373"/>
              <a:gd name="T59" fmla="*/ 768 h 859"/>
              <a:gd name="T60" fmla="*/ 178 w 373"/>
              <a:gd name="T61" fmla="*/ 736 h 859"/>
              <a:gd name="T62" fmla="*/ 192 w 373"/>
              <a:gd name="T63" fmla="*/ 704 h 859"/>
              <a:gd name="T64" fmla="*/ 206 w 373"/>
              <a:gd name="T65" fmla="*/ 672 h 859"/>
              <a:gd name="T66" fmla="*/ 220 w 373"/>
              <a:gd name="T67" fmla="*/ 640 h 859"/>
              <a:gd name="T68" fmla="*/ 234 w 373"/>
              <a:gd name="T69" fmla="*/ 608 h 859"/>
              <a:gd name="T70" fmla="*/ 248 w 373"/>
              <a:gd name="T71" fmla="*/ 576 h 859"/>
              <a:gd name="T72" fmla="*/ 262 w 373"/>
              <a:gd name="T73" fmla="*/ 544 h 859"/>
              <a:gd name="T74" fmla="*/ 278 w 373"/>
              <a:gd name="T75" fmla="*/ 512 h 859"/>
              <a:gd name="T76" fmla="*/ 290 w 373"/>
              <a:gd name="T77" fmla="*/ 480 h 859"/>
              <a:gd name="T78" fmla="*/ 304 w 373"/>
              <a:gd name="T79" fmla="*/ 448 h 859"/>
              <a:gd name="T80" fmla="*/ 320 w 373"/>
              <a:gd name="T81" fmla="*/ 418 h 859"/>
              <a:gd name="T82" fmla="*/ 336 w 373"/>
              <a:gd name="T83" fmla="*/ 388 h 859"/>
              <a:gd name="T84" fmla="*/ 352 w 373"/>
              <a:gd name="T85" fmla="*/ 356 h 859"/>
              <a:gd name="T86" fmla="*/ 364 w 373"/>
              <a:gd name="T87" fmla="*/ 324 h 859"/>
              <a:gd name="T88" fmla="*/ 372 w 373"/>
              <a:gd name="T89" fmla="*/ 292 h 859"/>
              <a:gd name="T90" fmla="*/ 346 w 373"/>
              <a:gd name="T91" fmla="*/ 268 h 859"/>
              <a:gd name="T92" fmla="*/ 356 w 373"/>
              <a:gd name="T93" fmla="*/ 276 h 859"/>
              <a:gd name="T94" fmla="*/ 364 w 373"/>
              <a:gd name="T95" fmla="*/ 282 h 859"/>
              <a:gd name="T96" fmla="*/ 350 w 373"/>
              <a:gd name="T97" fmla="*/ 252 h 859"/>
              <a:gd name="T98" fmla="*/ 334 w 373"/>
              <a:gd name="T99" fmla="*/ 226 h 859"/>
              <a:gd name="T100" fmla="*/ 314 w 373"/>
              <a:gd name="T101" fmla="*/ 198 h 859"/>
              <a:gd name="T102" fmla="*/ 302 w 373"/>
              <a:gd name="T103" fmla="*/ 166 h 859"/>
              <a:gd name="T104" fmla="*/ 280 w 373"/>
              <a:gd name="T105" fmla="*/ 136 h 859"/>
              <a:gd name="T106" fmla="*/ 264 w 373"/>
              <a:gd name="T107" fmla="*/ 104 h 859"/>
              <a:gd name="T108" fmla="*/ 248 w 373"/>
              <a:gd name="T109" fmla="*/ 72 h 859"/>
              <a:gd name="T110" fmla="*/ 230 w 373"/>
              <a:gd name="T111" fmla="*/ 44 h 859"/>
              <a:gd name="T112" fmla="*/ 210 w 373"/>
              <a:gd name="T113" fmla="*/ 1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0" name="Freeform 24"/>
          <p:cNvSpPr>
            <a:spLocks/>
          </p:cNvSpPr>
          <p:nvPr/>
        </p:nvSpPr>
        <p:spPr bwMode="auto">
          <a:xfrm>
            <a:off x="7602538" y="5497514"/>
            <a:ext cx="114300" cy="20637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1" name="Freeform 25"/>
          <p:cNvSpPr>
            <a:spLocks/>
          </p:cNvSpPr>
          <p:nvPr/>
        </p:nvSpPr>
        <p:spPr bwMode="auto">
          <a:xfrm>
            <a:off x="7680326" y="5365751"/>
            <a:ext cx="82550" cy="263525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2" name="Freeform 26"/>
          <p:cNvSpPr>
            <a:spLocks/>
          </p:cNvSpPr>
          <p:nvPr/>
        </p:nvSpPr>
        <p:spPr bwMode="auto">
          <a:xfrm>
            <a:off x="7572376" y="5408614"/>
            <a:ext cx="130175" cy="115887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3" name="Freeform 27"/>
          <p:cNvSpPr>
            <a:spLocks/>
          </p:cNvSpPr>
          <p:nvPr/>
        </p:nvSpPr>
        <p:spPr bwMode="auto">
          <a:xfrm>
            <a:off x="7753351" y="5375276"/>
            <a:ext cx="134938" cy="268288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4" name="Freeform 28"/>
          <p:cNvSpPr>
            <a:spLocks/>
          </p:cNvSpPr>
          <p:nvPr/>
        </p:nvSpPr>
        <p:spPr bwMode="auto">
          <a:xfrm>
            <a:off x="7165976" y="5948363"/>
            <a:ext cx="79375" cy="69850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5" name="Freeform 29"/>
          <p:cNvSpPr>
            <a:spLocks/>
          </p:cNvSpPr>
          <p:nvPr/>
        </p:nvSpPr>
        <p:spPr bwMode="auto">
          <a:xfrm>
            <a:off x="7389813" y="5468939"/>
            <a:ext cx="61912" cy="46037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6" name="Freeform 30"/>
          <p:cNvSpPr>
            <a:spLocks/>
          </p:cNvSpPr>
          <p:nvPr/>
        </p:nvSpPr>
        <p:spPr bwMode="auto">
          <a:xfrm>
            <a:off x="7253289" y="5451475"/>
            <a:ext cx="146050" cy="88900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89" name="Freeform 33"/>
          <p:cNvSpPr>
            <a:spLocks/>
          </p:cNvSpPr>
          <p:nvPr/>
        </p:nvSpPr>
        <p:spPr bwMode="auto">
          <a:xfrm>
            <a:off x="3324225" y="5749925"/>
            <a:ext cx="107950" cy="26988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0" name="Freeform 34"/>
          <p:cNvSpPr>
            <a:spLocks/>
          </p:cNvSpPr>
          <p:nvPr/>
        </p:nvSpPr>
        <p:spPr bwMode="auto">
          <a:xfrm>
            <a:off x="3146425" y="5854701"/>
            <a:ext cx="280988" cy="131762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1" name="Freeform 35"/>
          <p:cNvSpPr>
            <a:spLocks/>
          </p:cNvSpPr>
          <p:nvPr/>
        </p:nvSpPr>
        <p:spPr bwMode="auto">
          <a:xfrm>
            <a:off x="3248025" y="5865814"/>
            <a:ext cx="50800" cy="109537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4" name="Freeform 38"/>
          <p:cNvSpPr>
            <a:spLocks/>
          </p:cNvSpPr>
          <p:nvPr/>
        </p:nvSpPr>
        <p:spPr bwMode="auto">
          <a:xfrm>
            <a:off x="1489076" y="5049839"/>
            <a:ext cx="650876" cy="515938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5" name="Freeform 39"/>
          <p:cNvSpPr>
            <a:spLocks/>
          </p:cNvSpPr>
          <p:nvPr/>
        </p:nvSpPr>
        <p:spPr bwMode="auto">
          <a:xfrm>
            <a:off x="2171700" y="5513389"/>
            <a:ext cx="160338" cy="238125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6" name="Freeform 40"/>
          <p:cNvSpPr>
            <a:spLocks/>
          </p:cNvSpPr>
          <p:nvPr/>
        </p:nvSpPr>
        <p:spPr bwMode="auto">
          <a:xfrm>
            <a:off x="2119314" y="5548313"/>
            <a:ext cx="58737" cy="203200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7" name="Freeform 41"/>
          <p:cNvSpPr>
            <a:spLocks/>
          </p:cNvSpPr>
          <p:nvPr/>
        </p:nvSpPr>
        <p:spPr bwMode="auto">
          <a:xfrm>
            <a:off x="3227389" y="5954714"/>
            <a:ext cx="36512" cy="55562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8" name="Freeform 42"/>
          <p:cNvSpPr>
            <a:spLocks/>
          </p:cNvSpPr>
          <p:nvPr/>
        </p:nvSpPr>
        <p:spPr bwMode="auto">
          <a:xfrm>
            <a:off x="3181351" y="5911850"/>
            <a:ext cx="41275" cy="69850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6699" name="Rectangle 43"/>
          <p:cNvSpPr>
            <a:spLocks noChangeArrowheads="1"/>
          </p:cNvSpPr>
          <p:nvPr/>
        </p:nvSpPr>
        <p:spPr bwMode="auto">
          <a:xfrm rot="240000">
            <a:off x="2305050" y="5154791"/>
            <a:ext cx="1873251" cy="48542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ydnwfwdusrf;</a:t>
            </a:r>
          </a:p>
        </p:txBody>
      </p:sp>
      <p:sp>
        <p:nvSpPr>
          <p:cNvPr id="326700" name="Rectangle 44"/>
          <p:cNvSpPr>
            <a:spLocks noChangeArrowheads="1"/>
          </p:cNvSpPr>
          <p:nvPr/>
        </p:nvSpPr>
        <p:spPr bwMode="auto">
          <a:xfrm rot="3060000">
            <a:off x="3256757" y="4379643"/>
            <a:ext cx="2011363" cy="48473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uAsmusrf;</a:t>
            </a:r>
          </a:p>
        </p:txBody>
      </p:sp>
      <p:sp>
        <p:nvSpPr>
          <p:cNvPr id="326701" name="Rectangle 45"/>
          <p:cNvSpPr>
            <a:spLocks noChangeArrowheads="1"/>
          </p:cNvSpPr>
          <p:nvPr/>
        </p:nvSpPr>
        <p:spPr bwMode="auto">
          <a:xfrm rot="4560000">
            <a:off x="3794126" y="4112149"/>
            <a:ext cx="2320925" cy="48473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tem*wådusrf;</a:t>
            </a:r>
          </a:p>
        </p:txBody>
      </p:sp>
      <p:sp>
        <p:nvSpPr>
          <p:cNvPr id="326707" name="Rectangle 51"/>
          <p:cNvSpPr>
            <a:spLocks noChangeArrowheads="1"/>
          </p:cNvSpPr>
          <p:nvPr/>
        </p:nvSpPr>
        <p:spPr bwMode="auto">
          <a:xfrm rot="1560000">
            <a:off x="2659063" y="4784904"/>
            <a:ext cx="2078038" cy="48542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WinInnwa" charset="0"/>
              </a:rPr>
              <a:t>&amp;mZ0ifusrf;</a:t>
            </a:r>
          </a:p>
        </p:txBody>
      </p:sp>
      <p:grpSp>
        <p:nvGrpSpPr>
          <p:cNvPr id="326708" name="Group 52"/>
          <p:cNvGrpSpPr>
            <a:grpSpLocks/>
          </p:cNvGrpSpPr>
          <p:nvPr/>
        </p:nvGrpSpPr>
        <p:grpSpPr bwMode="auto">
          <a:xfrm>
            <a:off x="6340476" y="1036638"/>
            <a:ext cx="1006475" cy="1425575"/>
            <a:chOff x="4392" y="752"/>
            <a:chExt cx="576" cy="792"/>
          </a:xfrm>
        </p:grpSpPr>
        <p:sp>
          <p:nvSpPr>
            <p:cNvPr id="326709" name="Rectangle 53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710" name="Rectangle 54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712" name="Rectangle 56"/>
          <p:cNvSpPr>
            <a:spLocks noChangeArrowheads="1"/>
          </p:cNvSpPr>
          <p:nvPr/>
        </p:nvSpPr>
        <p:spPr bwMode="auto">
          <a:xfrm>
            <a:off x="5435601" y="1566863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3" name="Rectangle 57"/>
          <p:cNvSpPr>
            <a:spLocks noChangeArrowheads="1"/>
          </p:cNvSpPr>
          <p:nvPr/>
        </p:nvSpPr>
        <p:spPr bwMode="auto">
          <a:xfrm>
            <a:off x="8102600" y="1473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4" name="Rectangle 58"/>
          <p:cNvSpPr>
            <a:spLocks noChangeArrowheads="1"/>
          </p:cNvSpPr>
          <p:nvPr/>
        </p:nvSpPr>
        <p:spPr bwMode="auto">
          <a:xfrm>
            <a:off x="8321677" y="3124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9" name="Rectangle 63"/>
          <p:cNvSpPr>
            <a:spLocks noChangeArrowheads="1"/>
          </p:cNvSpPr>
          <p:nvPr/>
        </p:nvSpPr>
        <p:spPr bwMode="auto">
          <a:xfrm>
            <a:off x="7607301" y="7377114"/>
            <a:ext cx="21113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24" name="Rectangle 68"/>
          <p:cNvSpPr>
            <a:spLocks noChangeArrowheads="1"/>
          </p:cNvSpPr>
          <p:nvPr/>
        </p:nvSpPr>
        <p:spPr bwMode="auto">
          <a:xfrm>
            <a:off x="0" y="9526"/>
            <a:ext cx="1243013" cy="7762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7" name="Line 61"/>
          <p:cNvSpPr>
            <a:spLocks noChangeShapeType="1"/>
          </p:cNvSpPr>
          <p:nvPr/>
        </p:nvSpPr>
        <p:spPr bwMode="auto">
          <a:xfrm>
            <a:off x="508001" y="533400"/>
            <a:ext cx="9017000" cy="0"/>
          </a:xfrm>
          <a:prstGeom prst="line">
            <a:avLst/>
          </a:prstGeom>
          <a:noFill/>
          <a:ln w="381000" cmpd="tri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27" name="Line 71"/>
          <p:cNvSpPr>
            <a:spLocks noChangeShapeType="1"/>
          </p:cNvSpPr>
          <p:nvPr/>
        </p:nvSpPr>
        <p:spPr bwMode="auto">
          <a:xfrm>
            <a:off x="525464" y="7137400"/>
            <a:ext cx="9004300" cy="0"/>
          </a:xfrm>
          <a:prstGeom prst="line">
            <a:avLst/>
          </a:prstGeom>
          <a:noFill/>
          <a:ln w="381000" cmpd="tri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8" name="Rectangle 62"/>
          <p:cNvSpPr>
            <a:spLocks noChangeArrowheads="1"/>
          </p:cNvSpPr>
          <p:nvPr/>
        </p:nvSpPr>
        <p:spPr bwMode="auto">
          <a:xfrm>
            <a:off x="3415547" y="6880225"/>
            <a:ext cx="3224133" cy="5155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809" tIns="49521" rIns="100809" bIns="49521">
            <a:spAutoFit/>
          </a:bodyPr>
          <a:lstStyle/>
          <a:p>
            <a:pPr algn="ctr" defTabSz="1019056"/>
            <a:r>
              <a:rPr lang="en-US" sz="2700" b="1">
                <a:latin typeface="Times" charset="0"/>
              </a:rPr>
              <a:t>The </a:t>
            </a:r>
            <a:r>
              <a:rPr lang="ja-JP" altLang="en-US" sz="2700" b="1">
                <a:latin typeface="Arial"/>
              </a:rPr>
              <a:t>“</a:t>
            </a:r>
            <a:r>
              <a:rPr lang="en-US" sz="2700" b="1">
                <a:latin typeface="Times" charset="0"/>
              </a:rPr>
              <a:t>Opened</a:t>
            </a:r>
            <a:r>
              <a:rPr lang="ja-JP" altLang="en-US" sz="2700" b="1">
                <a:latin typeface="Arial"/>
              </a:rPr>
              <a:t>”</a:t>
            </a:r>
            <a:r>
              <a:rPr lang="en-US" sz="2700" b="1">
                <a:latin typeface="Times" charset="0"/>
              </a:rPr>
              <a:t> Bible</a:t>
            </a:r>
          </a:p>
        </p:txBody>
      </p:sp>
      <p:sp>
        <p:nvSpPr>
          <p:cNvPr id="326728" name="Text Box 72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26734" name="Text Box 78"/>
          <p:cNvSpPr txBox="1">
            <a:spLocks noChangeArrowheads="1"/>
          </p:cNvSpPr>
          <p:nvPr/>
        </p:nvSpPr>
        <p:spPr bwMode="auto">
          <a:xfrm>
            <a:off x="449471" y="7331795"/>
            <a:ext cx="1006058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©2004 TBBMI</a:t>
            </a:r>
          </a:p>
        </p:txBody>
      </p:sp>
      <p:sp>
        <p:nvSpPr>
          <p:cNvPr id="326737" name="Text Box 81"/>
          <p:cNvSpPr txBox="1">
            <a:spLocks noChangeArrowheads="1"/>
          </p:cNvSpPr>
          <p:nvPr/>
        </p:nvSpPr>
        <p:spPr bwMode="auto">
          <a:xfrm>
            <a:off x="9000395" y="7335764"/>
            <a:ext cx="341187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04</a:t>
            </a:r>
          </a:p>
        </p:txBody>
      </p:sp>
      <p:sp>
        <p:nvSpPr>
          <p:cNvPr id="326739" name="Rectangle 83"/>
          <p:cNvSpPr>
            <a:spLocks noChangeArrowheads="1"/>
          </p:cNvSpPr>
          <p:nvPr/>
        </p:nvSpPr>
        <p:spPr bwMode="auto">
          <a:xfrm>
            <a:off x="8531535" y="7343701"/>
            <a:ext cx="664543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</a:rPr>
              <a:t>8.0.07.</a:t>
            </a:r>
          </a:p>
        </p:txBody>
      </p:sp>
      <p:sp>
        <p:nvSpPr>
          <p:cNvPr id="326742" name="AutoShape 86"/>
          <p:cNvSpPr>
            <a:spLocks noChangeArrowheads="1"/>
          </p:cNvSpPr>
          <p:nvPr/>
        </p:nvSpPr>
        <p:spPr bwMode="auto">
          <a:xfrm flipH="1">
            <a:off x="7700964" y="4787900"/>
            <a:ext cx="1023937" cy="690563"/>
          </a:xfrm>
          <a:prstGeom prst="parallelogram">
            <a:avLst>
              <a:gd name="adj" fmla="val 2597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326743" name="Rectangle 87"/>
          <p:cNvSpPr>
            <a:spLocks noChangeArrowheads="1"/>
          </p:cNvSpPr>
          <p:nvPr/>
        </p:nvSpPr>
        <p:spPr bwMode="auto">
          <a:xfrm>
            <a:off x="2111376" y="5087938"/>
            <a:ext cx="898525" cy="52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2700" b="1">
                <a:latin typeface="WinInnwa" charset="0"/>
              </a:rPr>
              <a:t>1</a:t>
            </a:r>
          </a:p>
        </p:txBody>
      </p:sp>
      <p:sp>
        <p:nvSpPr>
          <p:cNvPr id="326744" name="Rectangle 88"/>
          <p:cNvSpPr>
            <a:spLocks noChangeArrowheads="1"/>
          </p:cNvSpPr>
          <p:nvPr/>
        </p:nvSpPr>
        <p:spPr bwMode="auto">
          <a:xfrm>
            <a:off x="2551113" y="4051300"/>
            <a:ext cx="900112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2</a:t>
            </a:r>
          </a:p>
        </p:txBody>
      </p:sp>
      <p:sp>
        <p:nvSpPr>
          <p:cNvPr id="326745" name="Rectangle 89"/>
          <p:cNvSpPr>
            <a:spLocks noChangeArrowheads="1"/>
          </p:cNvSpPr>
          <p:nvPr/>
        </p:nvSpPr>
        <p:spPr bwMode="auto">
          <a:xfrm>
            <a:off x="3327402" y="324643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3</a:t>
            </a:r>
          </a:p>
        </p:txBody>
      </p:sp>
      <p:sp>
        <p:nvSpPr>
          <p:cNvPr id="326746" name="Rectangle 90"/>
          <p:cNvSpPr>
            <a:spLocks noChangeArrowheads="1"/>
          </p:cNvSpPr>
          <p:nvPr/>
        </p:nvSpPr>
        <p:spPr bwMode="auto">
          <a:xfrm>
            <a:off x="4811714" y="2832101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4</a:t>
            </a:r>
          </a:p>
        </p:txBody>
      </p:sp>
      <p:sp>
        <p:nvSpPr>
          <p:cNvPr id="326747" name="Rectangle 91"/>
          <p:cNvSpPr>
            <a:spLocks noChangeArrowheads="1"/>
          </p:cNvSpPr>
          <p:nvPr/>
        </p:nvSpPr>
        <p:spPr bwMode="auto">
          <a:xfrm>
            <a:off x="5916615" y="318928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5</a:t>
            </a:r>
          </a:p>
        </p:txBody>
      </p:sp>
      <p:sp>
        <p:nvSpPr>
          <p:cNvPr id="326748" name="Rectangle 92"/>
          <p:cNvSpPr>
            <a:spLocks noChangeArrowheads="1"/>
          </p:cNvSpPr>
          <p:nvPr/>
        </p:nvSpPr>
        <p:spPr bwMode="auto">
          <a:xfrm>
            <a:off x="6559551" y="370998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6</a:t>
            </a:r>
          </a:p>
        </p:txBody>
      </p:sp>
      <p:sp>
        <p:nvSpPr>
          <p:cNvPr id="326749" name="Rectangle 93"/>
          <p:cNvSpPr>
            <a:spLocks noChangeArrowheads="1"/>
          </p:cNvSpPr>
          <p:nvPr/>
        </p:nvSpPr>
        <p:spPr bwMode="auto">
          <a:xfrm>
            <a:off x="7100889" y="4408488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7</a:t>
            </a:r>
          </a:p>
        </p:txBody>
      </p:sp>
      <p:sp>
        <p:nvSpPr>
          <p:cNvPr id="326751" name="Rectangle 95"/>
          <p:cNvSpPr>
            <a:spLocks noChangeArrowheads="1"/>
          </p:cNvSpPr>
          <p:nvPr/>
        </p:nvSpPr>
        <p:spPr bwMode="auto">
          <a:xfrm>
            <a:off x="7446963" y="5310189"/>
            <a:ext cx="608012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809" tIns="49521" rIns="100809" bIns="49521">
            <a:spAutoFit/>
          </a:bodyPr>
          <a:lstStyle/>
          <a:p>
            <a:pPr algn="l" defTabSz="1019056">
              <a:spcBef>
                <a:spcPct val="50000"/>
              </a:spcBef>
            </a:pPr>
            <a:r>
              <a:rPr lang="en-US" sz="3100" b="1">
                <a:latin typeface="WinInnwa" charset="0"/>
              </a:rPr>
              <a:t>8</a:t>
            </a:r>
          </a:p>
        </p:txBody>
      </p:sp>
      <p:sp>
        <p:nvSpPr>
          <p:cNvPr id="326753" name="Line 97"/>
          <p:cNvSpPr>
            <a:spLocks noChangeShapeType="1"/>
          </p:cNvSpPr>
          <p:nvPr/>
        </p:nvSpPr>
        <p:spPr bwMode="auto">
          <a:xfrm>
            <a:off x="2374900" y="5511801"/>
            <a:ext cx="165100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4" name="Rectangle 98"/>
          <p:cNvSpPr>
            <a:spLocks noChangeArrowheads="1"/>
          </p:cNvSpPr>
          <p:nvPr/>
        </p:nvSpPr>
        <p:spPr bwMode="auto">
          <a:xfrm>
            <a:off x="2900364" y="5968999"/>
            <a:ext cx="749300" cy="26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6" name="Line 100"/>
          <p:cNvSpPr>
            <a:spLocks noChangeShapeType="1"/>
          </p:cNvSpPr>
          <p:nvPr/>
        </p:nvSpPr>
        <p:spPr bwMode="auto">
          <a:xfrm flipV="1">
            <a:off x="3009901" y="5927725"/>
            <a:ext cx="777875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7" name="Rectangle 101"/>
          <p:cNvSpPr>
            <a:spLocks noChangeArrowheads="1"/>
          </p:cNvSpPr>
          <p:nvPr/>
        </p:nvSpPr>
        <p:spPr bwMode="auto">
          <a:xfrm>
            <a:off x="3268664" y="5643564"/>
            <a:ext cx="26987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2517775" y="5680077"/>
            <a:ext cx="1436688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8" name="Line 102"/>
          <p:cNvSpPr>
            <a:spLocks noChangeShapeType="1"/>
          </p:cNvSpPr>
          <p:nvPr/>
        </p:nvSpPr>
        <p:spPr bwMode="auto">
          <a:xfrm flipV="1">
            <a:off x="3114676" y="5749925"/>
            <a:ext cx="550864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59" name="Freeform 103"/>
          <p:cNvSpPr>
            <a:spLocks/>
          </p:cNvSpPr>
          <p:nvPr/>
        </p:nvSpPr>
        <p:spPr bwMode="auto">
          <a:xfrm>
            <a:off x="3271838" y="5772150"/>
            <a:ext cx="25400" cy="90488"/>
          </a:xfrm>
          <a:custGeom>
            <a:avLst/>
            <a:gdLst>
              <a:gd name="T0" fmla="*/ 16 w 16"/>
              <a:gd name="T1" fmla="*/ 0 h 57"/>
              <a:gd name="T2" fmla="*/ 3 w 16"/>
              <a:gd name="T3" fmla="*/ 56 h 57"/>
              <a:gd name="T4" fmla="*/ 0 w 16"/>
              <a:gd name="T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0" name="Freeform 104"/>
          <p:cNvSpPr>
            <a:spLocks/>
          </p:cNvSpPr>
          <p:nvPr/>
        </p:nvSpPr>
        <p:spPr bwMode="auto">
          <a:xfrm>
            <a:off x="3478214" y="5776915"/>
            <a:ext cx="25400" cy="90486"/>
          </a:xfrm>
          <a:custGeom>
            <a:avLst/>
            <a:gdLst>
              <a:gd name="T0" fmla="*/ 16 w 16"/>
              <a:gd name="T1" fmla="*/ 0 h 57"/>
              <a:gd name="T2" fmla="*/ 3 w 16"/>
              <a:gd name="T3" fmla="*/ 56 h 57"/>
              <a:gd name="T4" fmla="*/ 0 w 16"/>
              <a:gd name="T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1" name="Freeform 105"/>
          <p:cNvSpPr>
            <a:spLocks/>
          </p:cNvSpPr>
          <p:nvPr/>
        </p:nvSpPr>
        <p:spPr bwMode="auto">
          <a:xfrm>
            <a:off x="3335338" y="5776915"/>
            <a:ext cx="25400" cy="90486"/>
          </a:xfrm>
          <a:custGeom>
            <a:avLst/>
            <a:gdLst>
              <a:gd name="T0" fmla="*/ 16 w 16"/>
              <a:gd name="T1" fmla="*/ 0 h 57"/>
              <a:gd name="T2" fmla="*/ 3 w 16"/>
              <a:gd name="T3" fmla="*/ 56 h 57"/>
              <a:gd name="T4" fmla="*/ 0 w 16"/>
              <a:gd name="T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2" name="Freeform 106"/>
          <p:cNvSpPr>
            <a:spLocks/>
          </p:cNvSpPr>
          <p:nvPr/>
        </p:nvSpPr>
        <p:spPr bwMode="auto">
          <a:xfrm>
            <a:off x="3406775" y="5767389"/>
            <a:ext cx="25400" cy="90486"/>
          </a:xfrm>
          <a:custGeom>
            <a:avLst/>
            <a:gdLst>
              <a:gd name="T0" fmla="*/ 16 w 16"/>
              <a:gd name="T1" fmla="*/ 0 h 57"/>
              <a:gd name="T2" fmla="*/ 3 w 16"/>
              <a:gd name="T3" fmla="*/ 56 h 57"/>
              <a:gd name="T4" fmla="*/ 0 w 16"/>
              <a:gd name="T5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11" name="Oval 55"/>
          <p:cNvSpPr>
            <a:spLocks noChangeArrowheads="1"/>
          </p:cNvSpPr>
          <p:nvPr/>
        </p:nvSpPr>
        <p:spPr bwMode="auto">
          <a:xfrm rot="3254610">
            <a:off x="2008982" y="2170907"/>
            <a:ext cx="3306763" cy="42227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3" name="Rectangle 107"/>
          <p:cNvSpPr>
            <a:spLocks noChangeArrowheads="1"/>
          </p:cNvSpPr>
          <p:nvPr/>
        </p:nvSpPr>
        <p:spPr bwMode="auto">
          <a:xfrm>
            <a:off x="2070101" y="5333999"/>
            <a:ext cx="134938" cy="261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4" name="Line 108"/>
          <p:cNvSpPr>
            <a:spLocks noChangeShapeType="1"/>
          </p:cNvSpPr>
          <p:nvPr/>
        </p:nvSpPr>
        <p:spPr bwMode="auto">
          <a:xfrm flipH="1">
            <a:off x="2105027" y="5287963"/>
            <a:ext cx="79375" cy="315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326766" name="Line 110"/>
          <p:cNvSpPr>
            <a:spLocks noChangeShapeType="1"/>
          </p:cNvSpPr>
          <p:nvPr/>
        </p:nvSpPr>
        <p:spPr bwMode="auto">
          <a:xfrm flipH="1">
            <a:off x="2168526" y="5156201"/>
            <a:ext cx="77788" cy="468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99" grpId="0" autoUpdateAnimBg="0"/>
      <p:bldP spid="326700" grpId="0" autoUpdateAnimBg="0"/>
      <p:bldP spid="326701" grpId="0" autoUpdateAnimBg="0"/>
      <p:bldP spid="326707" grpId="0" autoUpdateAnimBg="0"/>
      <p:bldP spid="3267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83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84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85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86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87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88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89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90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91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92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93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94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90895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90896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890897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98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899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0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1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2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3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4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5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6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7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8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890909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90910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890911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890912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890913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890914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90915" name="Rectangle 35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90916" name="Rectangle 36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90917" name="Rectangle 37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890921" name="Rectangle 41"/>
          <p:cNvSpPr>
            <a:spLocks noChangeArrowheads="1"/>
          </p:cNvSpPr>
          <p:nvPr/>
        </p:nvSpPr>
        <p:spPr bwMode="auto">
          <a:xfrm>
            <a:off x="2057401" y="5151439"/>
            <a:ext cx="8323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1&amp;mcsKyf</a:t>
            </a:r>
          </a:p>
        </p:txBody>
      </p:sp>
      <p:sp>
        <p:nvSpPr>
          <p:cNvPr id="890922" name="Rectangle 42"/>
          <p:cNvSpPr>
            <a:spLocks noChangeArrowheads="1"/>
          </p:cNvSpPr>
          <p:nvPr/>
        </p:nvSpPr>
        <p:spPr bwMode="auto">
          <a:xfrm>
            <a:off x="1982788" y="5510214"/>
            <a:ext cx="8271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2&amp;mcsKyf</a:t>
            </a:r>
          </a:p>
        </p:txBody>
      </p:sp>
      <p:sp>
        <p:nvSpPr>
          <p:cNvPr id="890923" name="Rectangle 43"/>
          <p:cNvSpPr>
            <a:spLocks noChangeArrowheads="1"/>
          </p:cNvSpPr>
          <p:nvPr/>
        </p:nvSpPr>
        <p:spPr bwMode="auto">
          <a:xfrm>
            <a:off x="2339975" y="5932490"/>
            <a:ext cx="584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{Z&amp;m</a:t>
            </a:r>
          </a:p>
        </p:txBody>
      </p:sp>
      <p:sp>
        <p:nvSpPr>
          <p:cNvPr id="890924" name="Rectangle 44"/>
          <p:cNvSpPr>
            <a:spLocks noChangeArrowheads="1"/>
          </p:cNvSpPr>
          <p:nvPr/>
        </p:nvSpPr>
        <p:spPr bwMode="auto">
          <a:xfrm>
            <a:off x="1916114" y="6329365"/>
            <a:ext cx="2101850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ae[rd</a:t>
            </a:r>
          </a:p>
        </p:txBody>
      </p:sp>
      <p:sp>
        <p:nvSpPr>
          <p:cNvPr id="890925" name="Rectangle 45"/>
          <p:cNvSpPr>
            <a:spLocks noChangeArrowheads="1"/>
          </p:cNvSpPr>
          <p:nvPr/>
        </p:nvSpPr>
        <p:spPr bwMode="auto">
          <a:xfrm>
            <a:off x="2263775" y="6737351"/>
            <a:ext cx="1327150" cy="43601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{owm</a:t>
            </a:r>
          </a:p>
        </p:txBody>
      </p:sp>
      <p:grpSp>
        <p:nvGrpSpPr>
          <p:cNvPr id="890928" name="Group 48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890929" name="Text Box 49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890930" name="Group 50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890931" name="Group 51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890932" name="Group 52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890933" name="Freeform 53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0934" name="Freeform 54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90935" name="Picture 55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90936" name="Freeform 56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37" name="Freeform 57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38" name="Freeform 58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39" name="Freeform 59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40" name="Freeform 60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90941" name="Rectangle 61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890942" name="Rectangle 62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890943" name="Rectangle 63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890944" name="Picture 6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5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90946" name="Rectangle 66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90948" name="Rectangle 68"/>
          <p:cNvSpPr>
            <a:spLocks noChangeArrowheads="1"/>
          </p:cNvSpPr>
          <p:nvPr/>
        </p:nvSpPr>
        <p:spPr bwMode="auto">
          <a:xfrm>
            <a:off x="2205038" y="3279776"/>
            <a:ext cx="80469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90949" name="Rectangle 69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90950" name="Rectangle 70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90951" name="Rectangle 71"/>
          <p:cNvSpPr>
            <a:spLocks noChangeArrowheads="1"/>
          </p:cNvSpPr>
          <p:nvPr/>
        </p:nvSpPr>
        <p:spPr bwMode="auto">
          <a:xfrm>
            <a:off x="2153791" y="4254499"/>
            <a:ext cx="1002159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890952" name="Oval 72"/>
          <p:cNvSpPr>
            <a:spLocks noChangeArrowheads="1"/>
          </p:cNvSpPr>
          <p:nvPr/>
        </p:nvSpPr>
        <p:spPr bwMode="auto">
          <a:xfrm>
            <a:off x="1871664" y="6623051"/>
            <a:ext cx="1965325" cy="6397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890955" name="Text Box 75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890961" name="Group 81"/>
          <p:cNvGrpSpPr>
            <a:grpSpLocks/>
          </p:cNvGrpSpPr>
          <p:nvPr/>
        </p:nvGrpSpPr>
        <p:grpSpPr bwMode="auto">
          <a:xfrm>
            <a:off x="5340351" y="6034089"/>
            <a:ext cx="4025900" cy="822325"/>
            <a:chOff x="3409" y="3801"/>
            <a:chExt cx="2536" cy="518"/>
          </a:xfrm>
        </p:grpSpPr>
        <p:sp>
          <p:nvSpPr>
            <p:cNvPr id="890962" name="AutoShape 82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3" name="Text Box 83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480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pic>
        <p:nvPicPr>
          <p:cNvPr id="890964" name="Picture 8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66" name="Rectangle 86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890967" name="Rectangle 87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</a:t>
            </a:r>
            <a:r>
              <a:rPr lang="en-US" b="1" i="1">
                <a:solidFill>
                  <a:schemeClr val="bg1"/>
                </a:solidFill>
                <a:latin typeface="WinInnwa" charset="0"/>
              </a:rPr>
              <a:t>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90968" name="Text Box 88"/>
          <p:cNvSpPr txBox="1">
            <a:spLocks noChangeArrowheads="1"/>
          </p:cNvSpPr>
          <p:nvPr/>
        </p:nvSpPr>
        <p:spPr bwMode="auto">
          <a:xfrm>
            <a:off x="5194300" y="4533900"/>
            <a:ext cx="4330700" cy="77409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890969" name="Text Box 89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90970" name="Text Box 90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890971" name="Text Box 9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40</a:t>
            </a:r>
          </a:p>
        </p:txBody>
      </p:sp>
      <p:sp>
        <p:nvSpPr>
          <p:cNvPr id="890972" name="Rectangle 9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90973" name="Rectangle 93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890975" name="Text Box 95"/>
          <p:cNvSpPr txBox="1">
            <a:spLocks noChangeArrowheads="1"/>
          </p:cNvSpPr>
          <p:nvPr/>
        </p:nvSpPr>
        <p:spPr bwMode="auto">
          <a:xfrm rot="-5400000">
            <a:off x="-1178718" y="3450035"/>
            <a:ext cx="5614987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Line 2"/>
          <p:cNvSpPr>
            <a:spLocks noChangeShapeType="1"/>
          </p:cNvSpPr>
          <p:nvPr/>
        </p:nvSpPr>
        <p:spPr bwMode="auto">
          <a:xfrm flipV="1">
            <a:off x="4038601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35" name="Line 3"/>
          <p:cNvSpPr>
            <a:spLocks noChangeShapeType="1"/>
          </p:cNvSpPr>
          <p:nvPr/>
        </p:nvSpPr>
        <p:spPr bwMode="auto">
          <a:xfrm>
            <a:off x="3232151" y="4732339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36" name="Line 4"/>
          <p:cNvSpPr>
            <a:spLocks noChangeShapeType="1"/>
          </p:cNvSpPr>
          <p:nvPr/>
        </p:nvSpPr>
        <p:spPr bwMode="auto">
          <a:xfrm flipV="1">
            <a:off x="1454150" y="7329489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3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38" name="Line 6"/>
          <p:cNvSpPr>
            <a:spLocks noChangeShapeType="1"/>
          </p:cNvSpPr>
          <p:nvPr/>
        </p:nvSpPr>
        <p:spPr bwMode="auto">
          <a:xfrm>
            <a:off x="1409701" y="360364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39" name="Line 7"/>
          <p:cNvSpPr>
            <a:spLocks noChangeShapeType="1"/>
          </p:cNvSpPr>
          <p:nvPr/>
        </p:nvSpPr>
        <p:spPr bwMode="auto">
          <a:xfrm flipH="1" flipV="1">
            <a:off x="3948114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40" name="Freeform 8"/>
          <p:cNvSpPr>
            <a:spLocks/>
          </p:cNvSpPr>
          <p:nvPr/>
        </p:nvSpPr>
        <p:spPr bwMode="auto">
          <a:xfrm>
            <a:off x="3200401" y="4752976"/>
            <a:ext cx="738188" cy="2452687"/>
          </a:xfrm>
          <a:custGeom>
            <a:avLst/>
            <a:gdLst>
              <a:gd name="T0" fmla="*/ 50 w 465"/>
              <a:gd name="T1" fmla="*/ 0 h 1561"/>
              <a:gd name="T2" fmla="*/ 465 w 465"/>
              <a:gd name="T3" fmla="*/ 1548 h 1561"/>
              <a:gd name="T4" fmla="*/ 427 w 465"/>
              <a:gd name="T5" fmla="*/ 1561 h 1561"/>
              <a:gd name="T6" fmla="*/ 0 w 465"/>
              <a:gd name="T7" fmla="*/ 12 h 1561"/>
              <a:gd name="T8" fmla="*/ 50 w 465"/>
              <a:gd name="T9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41" name="Line 9"/>
          <p:cNvSpPr>
            <a:spLocks noChangeShapeType="1"/>
          </p:cNvSpPr>
          <p:nvPr/>
        </p:nvSpPr>
        <p:spPr bwMode="auto">
          <a:xfrm>
            <a:off x="3459163" y="4932364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42" name="Line 10"/>
          <p:cNvSpPr>
            <a:spLocks noChangeShapeType="1"/>
          </p:cNvSpPr>
          <p:nvPr/>
        </p:nvSpPr>
        <p:spPr bwMode="auto">
          <a:xfrm flipV="1">
            <a:off x="1825625" y="352427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43" name="Freeform 11"/>
          <p:cNvSpPr>
            <a:spLocks/>
          </p:cNvSpPr>
          <p:nvPr/>
        </p:nvSpPr>
        <p:spPr bwMode="auto">
          <a:xfrm>
            <a:off x="3459164" y="4953000"/>
            <a:ext cx="638175" cy="2097088"/>
          </a:xfrm>
          <a:custGeom>
            <a:avLst/>
            <a:gdLst>
              <a:gd name="T0" fmla="*/ 51 w 402"/>
              <a:gd name="T1" fmla="*/ 0 h 1321"/>
              <a:gd name="T2" fmla="*/ 402 w 402"/>
              <a:gd name="T3" fmla="*/ 1309 h 1321"/>
              <a:gd name="T4" fmla="*/ 352 w 402"/>
              <a:gd name="T5" fmla="*/ 1321 h 1321"/>
              <a:gd name="T6" fmla="*/ 0 w 402"/>
              <a:gd name="T7" fmla="*/ 12 h 1321"/>
              <a:gd name="T8" fmla="*/ 51 w 402"/>
              <a:gd name="T9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44" name="Line 12"/>
          <p:cNvSpPr>
            <a:spLocks noChangeShapeType="1"/>
          </p:cNvSpPr>
          <p:nvPr/>
        </p:nvSpPr>
        <p:spPr bwMode="auto">
          <a:xfrm>
            <a:off x="3894139" y="7170738"/>
            <a:ext cx="1920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4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4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244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2448" name="Rectangle 16"/>
          <p:cNvSpPr>
            <a:spLocks noChangeArrowheads="1"/>
          </p:cNvSpPr>
          <p:nvPr/>
        </p:nvSpPr>
        <p:spPr bwMode="auto">
          <a:xfrm>
            <a:off x="2532063" y="22669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2449" name="Line 17"/>
          <p:cNvSpPr>
            <a:spLocks noChangeShapeType="1"/>
          </p:cNvSpPr>
          <p:nvPr/>
        </p:nvSpPr>
        <p:spPr bwMode="auto">
          <a:xfrm>
            <a:off x="2044700" y="83661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0" name="Line 18"/>
          <p:cNvSpPr>
            <a:spLocks noChangeShapeType="1"/>
          </p:cNvSpPr>
          <p:nvPr/>
        </p:nvSpPr>
        <p:spPr bwMode="auto">
          <a:xfrm>
            <a:off x="2044700" y="2214564"/>
            <a:ext cx="1773239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1" name="Line 19"/>
          <p:cNvSpPr>
            <a:spLocks noChangeShapeType="1"/>
          </p:cNvSpPr>
          <p:nvPr/>
        </p:nvSpPr>
        <p:spPr bwMode="auto">
          <a:xfrm>
            <a:off x="2044700" y="2633664"/>
            <a:ext cx="1733551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2" name="Line 20"/>
          <p:cNvSpPr>
            <a:spLocks noChangeShapeType="1"/>
          </p:cNvSpPr>
          <p:nvPr/>
        </p:nvSpPr>
        <p:spPr bwMode="auto">
          <a:xfrm>
            <a:off x="1984376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4" name="Line 22"/>
          <p:cNvSpPr>
            <a:spLocks noChangeShapeType="1"/>
          </p:cNvSpPr>
          <p:nvPr/>
        </p:nvSpPr>
        <p:spPr bwMode="auto">
          <a:xfrm>
            <a:off x="1984375" y="6291264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5" name="Line 23"/>
          <p:cNvSpPr>
            <a:spLocks noChangeShapeType="1"/>
          </p:cNvSpPr>
          <p:nvPr/>
        </p:nvSpPr>
        <p:spPr bwMode="auto">
          <a:xfrm>
            <a:off x="2024063" y="5872164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6" name="Line 24"/>
          <p:cNvSpPr>
            <a:spLocks noChangeShapeType="1"/>
          </p:cNvSpPr>
          <p:nvPr/>
        </p:nvSpPr>
        <p:spPr bwMode="auto">
          <a:xfrm>
            <a:off x="2044701" y="5511801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8" name="Line 26"/>
          <p:cNvSpPr>
            <a:spLocks noChangeShapeType="1"/>
          </p:cNvSpPr>
          <p:nvPr/>
        </p:nvSpPr>
        <p:spPr bwMode="auto">
          <a:xfrm>
            <a:off x="2063751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59" name="Line 27"/>
          <p:cNvSpPr>
            <a:spLocks noChangeShapeType="1"/>
          </p:cNvSpPr>
          <p:nvPr/>
        </p:nvSpPr>
        <p:spPr bwMode="auto">
          <a:xfrm>
            <a:off x="2044701" y="4213226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60" name="Line 28"/>
          <p:cNvSpPr>
            <a:spLocks noChangeShapeType="1"/>
          </p:cNvSpPr>
          <p:nvPr/>
        </p:nvSpPr>
        <p:spPr bwMode="auto">
          <a:xfrm>
            <a:off x="2063751" y="3673476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2461" name="Rectangle 29"/>
          <p:cNvSpPr>
            <a:spLocks noChangeArrowheads="1"/>
          </p:cNvSpPr>
          <p:nvPr/>
        </p:nvSpPr>
        <p:spPr bwMode="auto">
          <a:xfrm>
            <a:off x="1903414" y="3465514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042462" name="Rectangle 30"/>
          <p:cNvSpPr>
            <a:spLocks noChangeArrowheads="1"/>
          </p:cNvSpPr>
          <p:nvPr/>
        </p:nvSpPr>
        <p:spPr bwMode="auto">
          <a:xfrm>
            <a:off x="1912939" y="4316413"/>
            <a:ext cx="107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042463" name="Rectangle 31"/>
          <p:cNvSpPr>
            <a:spLocks noChangeArrowheads="1"/>
          </p:cNvSpPr>
          <p:nvPr/>
        </p:nvSpPr>
        <p:spPr bwMode="auto">
          <a:xfrm>
            <a:off x="1900238" y="4786314"/>
            <a:ext cx="2380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042464" name="Rectangle 32"/>
          <p:cNvSpPr>
            <a:spLocks noChangeArrowheads="1"/>
          </p:cNvSpPr>
          <p:nvPr/>
        </p:nvSpPr>
        <p:spPr bwMode="auto">
          <a:xfrm>
            <a:off x="1816102" y="3990976"/>
            <a:ext cx="70802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(D)</a:t>
            </a:r>
          </a:p>
        </p:txBody>
      </p:sp>
      <p:sp>
        <p:nvSpPr>
          <p:cNvPr id="1042465" name="Rectangle 33"/>
          <p:cNvSpPr>
            <a:spLocks noChangeArrowheads="1"/>
          </p:cNvSpPr>
          <p:nvPr/>
        </p:nvSpPr>
        <p:spPr bwMode="auto">
          <a:xfrm>
            <a:off x="3429000" y="4048125"/>
            <a:ext cx="8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042466" name="AutoShape 34"/>
          <p:cNvSpPr>
            <a:spLocks noChangeArrowheads="1"/>
          </p:cNvSpPr>
          <p:nvPr/>
        </p:nvSpPr>
        <p:spPr bwMode="auto">
          <a:xfrm rot="16200000" flipH="1">
            <a:off x="2538413" y="4919663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2467" name="Rectangle 35"/>
          <p:cNvSpPr>
            <a:spLocks noChangeArrowheads="1"/>
          </p:cNvSpPr>
          <p:nvPr/>
        </p:nvSpPr>
        <p:spPr bwMode="auto">
          <a:xfrm>
            <a:off x="2243139" y="468314"/>
            <a:ext cx="69121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hlink"/>
                </a:solidFill>
                <a:latin typeface="WinInnwa" charset="0"/>
              </a:rPr>
              <a:t>a,m&amp;I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1042468" name="Rectangle 36"/>
          <p:cNvSpPr>
            <a:spLocks noChangeArrowheads="1"/>
          </p:cNvSpPr>
          <p:nvPr/>
        </p:nvSpPr>
        <p:spPr bwMode="auto">
          <a:xfrm>
            <a:off x="2217738" y="1835152"/>
            <a:ext cx="152186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w&amp;m;olMuD;rsm;</a:t>
            </a:r>
            <a:endParaRPr lang="en-US">
              <a:solidFill>
                <a:schemeClr val="hlink"/>
              </a:solidFill>
              <a:latin typeface="WinInnwa" charset="0"/>
            </a:endParaRPr>
          </a:p>
          <a:p>
            <a:pPr algn="l"/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1042469" name="Rectangle 37"/>
          <p:cNvSpPr>
            <a:spLocks noChangeArrowheads="1"/>
          </p:cNvSpPr>
          <p:nvPr/>
        </p:nvSpPr>
        <p:spPr bwMode="auto">
          <a:xfrm>
            <a:off x="2403475" y="2249489"/>
            <a:ext cx="385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&amp;ko</a:t>
            </a:r>
            <a:endParaRPr lang="en-US" sz="28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1042470" name="Rectangle 38"/>
          <p:cNvSpPr>
            <a:spLocks noChangeArrowheads="1"/>
          </p:cNvSpPr>
          <p:nvPr/>
        </p:nvSpPr>
        <p:spPr bwMode="auto">
          <a:xfrm>
            <a:off x="2057401" y="5151439"/>
            <a:ext cx="8323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1&amp;mcsKyf</a:t>
            </a:r>
          </a:p>
        </p:txBody>
      </p:sp>
      <p:sp>
        <p:nvSpPr>
          <p:cNvPr id="1042471" name="Rectangle 39"/>
          <p:cNvSpPr>
            <a:spLocks noChangeArrowheads="1"/>
          </p:cNvSpPr>
          <p:nvPr/>
        </p:nvSpPr>
        <p:spPr bwMode="auto">
          <a:xfrm>
            <a:off x="1982788" y="5510214"/>
            <a:ext cx="8271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2&amp;mcsKyf</a:t>
            </a:r>
          </a:p>
        </p:txBody>
      </p:sp>
      <p:sp>
        <p:nvSpPr>
          <p:cNvPr id="1042472" name="Rectangle 40"/>
          <p:cNvSpPr>
            <a:spLocks noChangeArrowheads="1"/>
          </p:cNvSpPr>
          <p:nvPr/>
        </p:nvSpPr>
        <p:spPr bwMode="auto">
          <a:xfrm>
            <a:off x="2339975" y="5932490"/>
            <a:ext cx="584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{Z&amp;m</a:t>
            </a:r>
          </a:p>
        </p:txBody>
      </p:sp>
      <p:sp>
        <p:nvSpPr>
          <p:cNvPr id="1042473" name="Rectangle 41"/>
          <p:cNvSpPr>
            <a:spLocks noChangeArrowheads="1"/>
          </p:cNvSpPr>
          <p:nvPr/>
        </p:nvSpPr>
        <p:spPr bwMode="auto">
          <a:xfrm>
            <a:off x="1916114" y="6329365"/>
            <a:ext cx="2101850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latin typeface="WinInnwa" charset="0"/>
              </a:rPr>
              <a:t>  ae[rd</a:t>
            </a:r>
          </a:p>
        </p:txBody>
      </p:sp>
      <p:sp>
        <p:nvSpPr>
          <p:cNvPr id="1042474" name="Rectangle 42"/>
          <p:cNvSpPr>
            <a:spLocks noChangeArrowheads="1"/>
          </p:cNvSpPr>
          <p:nvPr/>
        </p:nvSpPr>
        <p:spPr bwMode="auto">
          <a:xfrm>
            <a:off x="2263775" y="6737351"/>
            <a:ext cx="1327150" cy="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>
                <a:latin typeface="WinInnwa" charset="0"/>
              </a:rPr>
              <a:t>{owm</a:t>
            </a:r>
            <a:endParaRPr lang="en-US" sz="2800" b="1">
              <a:solidFill>
                <a:schemeClr val="hlink"/>
              </a:solidFill>
              <a:latin typeface="WinInnwa" charset="0"/>
            </a:endParaRPr>
          </a:p>
        </p:txBody>
      </p:sp>
      <p:grpSp>
        <p:nvGrpSpPr>
          <p:cNvPr id="1042476" name="Group 44"/>
          <p:cNvGrpSpPr>
            <a:grpSpLocks/>
          </p:cNvGrpSpPr>
          <p:nvPr/>
        </p:nvGrpSpPr>
        <p:grpSpPr bwMode="auto">
          <a:xfrm>
            <a:off x="3151188" y="3754442"/>
            <a:ext cx="793750" cy="987425"/>
            <a:chOff x="2003" y="2302"/>
            <a:chExt cx="500" cy="622"/>
          </a:xfrm>
        </p:grpSpPr>
        <p:sp>
          <p:nvSpPr>
            <p:cNvPr id="1042477" name="Text Box 45"/>
            <p:cNvSpPr txBox="1">
              <a:spLocks noChangeArrowheads="1"/>
            </p:cNvSpPr>
            <p:nvPr/>
          </p:nvSpPr>
          <p:spPr bwMode="auto">
            <a:xfrm>
              <a:off x="2036" y="2344"/>
              <a:ext cx="46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i="1">
                  <a:latin typeface="WinInnwa" charset="0"/>
                </a:rPr>
                <a:t>DC</a:t>
              </a:r>
              <a:endParaRPr lang="en-US" sz="20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042478" name="Group 46"/>
            <p:cNvGrpSpPr>
              <a:grpSpLocks/>
            </p:cNvGrpSpPr>
            <p:nvPr/>
          </p:nvGrpSpPr>
          <p:grpSpPr bwMode="auto">
            <a:xfrm>
              <a:off x="2003" y="2302"/>
              <a:ext cx="465" cy="622"/>
              <a:chOff x="267" y="711"/>
              <a:chExt cx="3767" cy="4122"/>
            </a:xfrm>
          </p:grpSpPr>
          <p:grpSp>
            <p:nvGrpSpPr>
              <p:cNvPr id="1042479" name="Group 47"/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872"/>
                <a:chOff x="2707" y="548"/>
                <a:chExt cx="2950" cy="2872"/>
              </a:xfrm>
            </p:grpSpPr>
            <p:grpSp>
              <p:nvGrpSpPr>
                <p:cNvPr id="1042480" name="Group 48"/>
                <p:cNvGrpSpPr>
                  <a:grpSpLocks/>
                </p:cNvGrpSpPr>
                <p:nvPr/>
              </p:nvGrpSpPr>
              <p:grpSpPr bwMode="auto">
                <a:xfrm>
                  <a:off x="3817" y="1046"/>
                  <a:ext cx="1468" cy="2374"/>
                  <a:chOff x="1215" y="2316"/>
                  <a:chExt cx="1468" cy="2374"/>
                </a:xfrm>
              </p:grpSpPr>
              <p:sp>
                <p:nvSpPr>
                  <p:cNvPr id="1042481" name="Freeform 49" descr="Cork"/>
                  <p:cNvSpPr>
                    <a:spLocks/>
                  </p:cNvSpPr>
                  <p:nvPr/>
                </p:nvSpPr>
                <p:spPr bwMode="auto">
                  <a:xfrm>
                    <a:off x="1246" y="2316"/>
                    <a:ext cx="1437" cy="2184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2482" name="Freeform 50" descr="Cork"/>
                  <p:cNvSpPr>
                    <a:spLocks/>
                  </p:cNvSpPr>
                  <p:nvPr/>
                </p:nvSpPr>
                <p:spPr bwMode="auto">
                  <a:xfrm>
                    <a:off x="1215" y="2506"/>
                    <a:ext cx="1437" cy="2184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042483" name="Picture 51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E844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42484" name="Freeform 52"/>
              <p:cNvSpPr>
                <a:spLocks/>
              </p:cNvSpPr>
              <p:nvPr/>
            </p:nvSpPr>
            <p:spPr bwMode="auto">
              <a:xfrm>
                <a:off x="267" y="2649"/>
                <a:ext cx="1437" cy="2184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2485" name="Freeform 53"/>
              <p:cNvSpPr>
                <a:spLocks/>
              </p:cNvSpPr>
              <p:nvPr/>
            </p:nvSpPr>
            <p:spPr bwMode="auto">
              <a:xfrm>
                <a:off x="307" y="2647"/>
                <a:ext cx="1437" cy="2182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2486" name="Freeform 54"/>
              <p:cNvSpPr>
                <a:spLocks/>
              </p:cNvSpPr>
              <p:nvPr/>
            </p:nvSpPr>
            <p:spPr bwMode="auto">
              <a:xfrm>
                <a:off x="1725" y="2583"/>
                <a:ext cx="1438" cy="2183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2487" name="Freeform 55"/>
              <p:cNvSpPr>
                <a:spLocks/>
              </p:cNvSpPr>
              <p:nvPr/>
            </p:nvSpPr>
            <p:spPr bwMode="auto">
              <a:xfrm>
                <a:off x="375" y="1020"/>
                <a:ext cx="1438" cy="2184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2488" name="Freeform 56"/>
              <p:cNvSpPr>
                <a:spLocks/>
              </p:cNvSpPr>
              <p:nvPr/>
            </p:nvSpPr>
            <p:spPr bwMode="auto">
              <a:xfrm>
                <a:off x="2150" y="1007"/>
                <a:ext cx="1437" cy="2184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042489" name="Rectangle 57"/>
          <p:cNvSpPr>
            <a:spLocks noChangeArrowheads="1"/>
          </p:cNvSpPr>
          <p:nvPr/>
        </p:nvSpPr>
        <p:spPr bwMode="auto">
          <a:xfrm>
            <a:off x="1808164" y="5091114"/>
            <a:ext cx="213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(</a:t>
            </a:r>
            <a:endParaRPr lang="en-US">
              <a:latin typeface="WinInnwa" charset="0"/>
            </a:endParaRPr>
          </a:p>
        </p:txBody>
      </p:sp>
      <p:sp>
        <p:nvSpPr>
          <p:cNvPr id="1042490" name="Rectangle 58"/>
          <p:cNvSpPr>
            <a:spLocks noChangeArrowheads="1"/>
          </p:cNvSpPr>
          <p:nvPr/>
        </p:nvSpPr>
        <p:spPr bwMode="auto">
          <a:xfrm>
            <a:off x="3241675" y="5081589"/>
            <a:ext cx="22672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>
                <a:solidFill>
                  <a:srgbClr val="000000"/>
                </a:solidFill>
                <a:latin typeface="WinInnwa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1042491" name="Rectangle 59"/>
          <p:cNvSpPr>
            <a:spLocks noChangeArrowheads="1"/>
          </p:cNvSpPr>
          <p:nvPr/>
        </p:nvSpPr>
        <p:spPr bwMode="auto">
          <a:xfrm>
            <a:off x="4979989" y="1119189"/>
            <a:ext cx="4708525" cy="6149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2492" name="Picture 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9" y="404814"/>
            <a:ext cx="4738687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493" name="Rectangle 61"/>
          <p:cNvSpPr>
            <a:spLocks noChangeArrowheads="1"/>
          </p:cNvSpPr>
          <p:nvPr/>
        </p:nvSpPr>
        <p:spPr bwMode="auto">
          <a:xfrm>
            <a:off x="4968875" y="404813"/>
            <a:ext cx="4706939" cy="68754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2494" name="Rectangle 62"/>
          <p:cNvSpPr>
            <a:spLocks noChangeArrowheads="1"/>
          </p:cNvSpPr>
          <p:nvPr/>
        </p:nvSpPr>
        <p:spPr bwMode="auto">
          <a:xfrm>
            <a:off x="5011738" y="433389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2495" name="Rectangle 63"/>
          <p:cNvSpPr>
            <a:spLocks noChangeArrowheads="1"/>
          </p:cNvSpPr>
          <p:nvPr/>
        </p:nvSpPr>
        <p:spPr bwMode="auto">
          <a:xfrm>
            <a:off x="2205038" y="3279776"/>
            <a:ext cx="80469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1&amp;mZ0if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1042496" name="Rectangle 64"/>
          <p:cNvSpPr>
            <a:spLocks noChangeArrowheads="1"/>
          </p:cNvSpPr>
          <p:nvPr/>
        </p:nvSpPr>
        <p:spPr bwMode="auto">
          <a:xfrm>
            <a:off x="2130425" y="3816350"/>
            <a:ext cx="80148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2&amp;mZ0if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1042497" name="Rectangle 65"/>
          <p:cNvSpPr>
            <a:spLocks noChangeArrowheads="1"/>
          </p:cNvSpPr>
          <p:nvPr/>
        </p:nvSpPr>
        <p:spPr bwMode="auto">
          <a:xfrm>
            <a:off x="2276153" y="4692649"/>
            <a:ext cx="989335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4&amp;mZ0if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1042498" name="Rectangle 66"/>
          <p:cNvSpPr>
            <a:spLocks noChangeArrowheads="1"/>
          </p:cNvSpPr>
          <p:nvPr/>
        </p:nvSpPr>
        <p:spPr bwMode="auto">
          <a:xfrm>
            <a:off x="2056955" y="4157663"/>
            <a:ext cx="1002159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WinInnwa" charset="0"/>
              </a:rPr>
              <a:t>3&amp;mZ0if</a:t>
            </a:r>
            <a:endParaRPr lang="en-US" sz="2800" b="1">
              <a:latin typeface="WinInnwa" charset="0"/>
            </a:endParaRPr>
          </a:p>
        </p:txBody>
      </p:sp>
      <p:sp>
        <p:nvSpPr>
          <p:cNvPr id="1042501" name="Text Box 6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grpSp>
        <p:nvGrpSpPr>
          <p:cNvPr id="1042506" name="Group 74"/>
          <p:cNvGrpSpPr>
            <a:grpSpLocks/>
          </p:cNvGrpSpPr>
          <p:nvPr/>
        </p:nvGrpSpPr>
        <p:grpSpPr bwMode="auto">
          <a:xfrm>
            <a:off x="5340351" y="6034088"/>
            <a:ext cx="4141788" cy="971550"/>
            <a:chOff x="3409" y="3801"/>
            <a:chExt cx="2536" cy="518"/>
          </a:xfrm>
        </p:grpSpPr>
        <p:sp>
          <p:nvSpPr>
            <p:cNvPr id="1042507" name="AutoShape 7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508" name="Text Box 7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1400-440 xd</a:t>
              </a:r>
              <a:endParaRPr lang="en-US" sz="2000" b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pic>
        <p:nvPicPr>
          <p:cNvPr id="1042509" name="Picture 7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511" name="Rectangle 79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2512" name="Rectangle 80"/>
          <p:cNvSpPr>
            <a:spLocks noChangeArrowheads="1"/>
          </p:cNvSpPr>
          <p:nvPr/>
        </p:nvSpPr>
        <p:spPr bwMode="auto">
          <a:xfrm>
            <a:off x="5170488" y="2293938"/>
            <a:ext cx="4349750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  <a:p>
            <a:pPr algn="ctr"/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tpDpOfwusxm;Ncif;</a:t>
            </a:r>
            <a:r>
              <a:rPr lang="en-US">
                <a:latin typeface="WinInnwa" charset="0"/>
              </a:rPr>
              <a:t> </a:t>
            </a:r>
            <a:endParaRPr lang="en-US" sz="43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2513" name="Text Box 81"/>
          <p:cNvSpPr txBox="1">
            <a:spLocks noChangeArrowheads="1"/>
          </p:cNvSpPr>
          <p:nvPr/>
        </p:nvSpPr>
        <p:spPr bwMode="auto">
          <a:xfrm>
            <a:off x="5194300" y="4533900"/>
            <a:ext cx="4330700" cy="77409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12tkyf</a:t>
            </a:r>
          </a:p>
        </p:txBody>
      </p:sp>
      <p:sp>
        <p:nvSpPr>
          <p:cNvPr id="1042514" name="Text Box 82"/>
          <p:cNvSpPr txBox="1">
            <a:spLocks noChangeArrowheads="1"/>
          </p:cNvSpPr>
          <p:nvPr/>
        </p:nvSpPr>
        <p:spPr bwMode="auto">
          <a:xfrm>
            <a:off x="5586414" y="3654426"/>
            <a:ext cx="3621087" cy="72177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&amp;mZ0ifusrf;qdkif&amp;m</a:t>
            </a:r>
            <a:endParaRPr lang="en-US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1042515" name="Text Box 83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42516" name="Text Box 84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41</a:t>
            </a:r>
          </a:p>
        </p:txBody>
      </p:sp>
      <p:sp>
        <p:nvSpPr>
          <p:cNvPr id="1042518" name="Rectangle 86"/>
          <p:cNvSpPr>
            <a:spLocks noChangeArrowheads="1"/>
          </p:cNvSpPr>
          <p:nvPr/>
        </p:nvSpPr>
        <p:spPr bwMode="auto">
          <a:xfrm>
            <a:off x="1338263" y="288925"/>
            <a:ext cx="2773362" cy="7145338"/>
          </a:xfrm>
          <a:prstGeom prst="rect">
            <a:avLst/>
          </a:prstGeom>
          <a:noFill/>
          <a:ln w="203200" cmpd="tri">
            <a:solidFill>
              <a:schemeClr val="hlink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2519" name="Rectangle 87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2520" name="Rectangle 88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2522" name="Text Box 90"/>
          <p:cNvSpPr txBox="1">
            <a:spLocks noChangeArrowheads="1"/>
          </p:cNvSpPr>
          <p:nvPr/>
        </p:nvSpPr>
        <p:spPr bwMode="auto">
          <a:xfrm rot="-5400000">
            <a:off x="-1178718" y="3453211"/>
            <a:ext cx="5614987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51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3811" name="Rectangle 3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43840" name="Picture 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3820" name="Text Box 12"/>
          <p:cNvSpPr txBox="1">
            <a:spLocks noChangeArrowheads="1"/>
          </p:cNvSpPr>
          <p:nvPr/>
        </p:nvSpPr>
        <p:spPr bwMode="auto">
          <a:xfrm>
            <a:off x="5172075" y="1790701"/>
            <a:ext cx="36830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  <a:latin typeface="WinInnwa" charset="0"/>
              </a:rPr>
              <a:t>tpOfvdkufxm;&amp;SdNcif;</a:t>
            </a:r>
          </a:p>
        </p:txBody>
      </p:sp>
      <p:sp>
        <p:nvSpPr>
          <p:cNvPr id="1143821" name="Text Box 13"/>
          <p:cNvSpPr txBox="1">
            <a:spLocks noChangeArrowheads="1"/>
          </p:cNvSpPr>
          <p:nvPr/>
        </p:nvSpPr>
        <p:spPr bwMode="auto">
          <a:xfrm>
            <a:off x="5146676" y="2882901"/>
            <a:ext cx="4132263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  <a:latin typeface="WinInnwa" charset="0"/>
              </a:rPr>
              <a:t>ynwÅdusrf; ESif. &amp;mZ0ifusrf;</a:t>
            </a:r>
          </a:p>
        </p:txBody>
      </p:sp>
      <p:sp>
        <p:nvSpPr>
          <p:cNvPr id="1143822" name="Text Box 14"/>
          <p:cNvSpPr txBox="1">
            <a:spLocks noChangeArrowheads="1"/>
          </p:cNvSpPr>
          <p:nvPr/>
        </p:nvSpPr>
        <p:spPr bwMode="auto">
          <a:xfrm>
            <a:off x="5146675" y="4165601"/>
            <a:ext cx="4406900" cy="118394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  <a:latin typeface="WinInnwa" charset="0"/>
              </a:rPr>
              <a:t>   uAsmtvuømusrf;ESif.    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  <a:latin typeface="WinInnwa" charset="0"/>
              </a:rPr>
              <a:t>ya&amp;mzufusrf;rsm;</a:t>
            </a:r>
          </a:p>
        </p:txBody>
      </p:sp>
      <p:sp>
        <p:nvSpPr>
          <p:cNvPr id="1143823" name="Text Box 15"/>
          <p:cNvSpPr txBox="1">
            <a:spLocks noChangeArrowheads="1"/>
          </p:cNvSpPr>
          <p:nvPr/>
        </p:nvSpPr>
        <p:spPr bwMode="auto">
          <a:xfrm>
            <a:off x="5133975" y="5372101"/>
            <a:ext cx="4038601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  <a:latin typeface="WinInnwa" charset="0"/>
              </a:rPr>
              <a:t>rSwf&amp;efenf;vrf;</a:t>
            </a:r>
          </a:p>
        </p:txBody>
      </p:sp>
      <p:pic>
        <p:nvPicPr>
          <p:cNvPr id="1143825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6" y="688975"/>
            <a:ext cx="4097338" cy="31686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3826" name="Text Box 18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143827" name="Text Box 19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9105654" y="7466732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143833" name="Text Box 25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42</a:t>
            </a:r>
          </a:p>
        </p:txBody>
      </p:sp>
      <p:sp>
        <p:nvSpPr>
          <p:cNvPr id="1143836" name="Rectangle 28"/>
          <p:cNvSpPr>
            <a:spLocks noChangeArrowheads="1"/>
          </p:cNvSpPr>
          <p:nvPr/>
        </p:nvSpPr>
        <p:spPr bwMode="auto">
          <a:xfrm>
            <a:off x="9709399" y="7342189"/>
            <a:ext cx="291852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4</a:t>
            </a:r>
          </a:p>
        </p:txBody>
      </p:sp>
      <p:sp>
        <p:nvSpPr>
          <p:cNvPr id="1143838" name="AutoShape 30"/>
          <p:cNvSpPr>
            <a:spLocks noChangeArrowheads="1"/>
          </p:cNvSpPr>
          <p:nvPr/>
        </p:nvSpPr>
        <p:spPr bwMode="auto">
          <a:xfrm>
            <a:off x="3048000" y="1792289"/>
            <a:ext cx="1157288" cy="44450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43828" name="Group 20"/>
          <p:cNvGrpSpPr>
            <a:grpSpLocks/>
          </p:cNvGrpSpPr>
          <p:nvPr/>
        </p:nvGrpSpPr>
        <p:grpSpPr bwMode="auto">
          <a:xfrm>
            <a:off x="3468689" y="1865313"/>
            <a:ext cx="4033838" cy="2938462"/>
            <a:chOff x="1947" y="1157"/>
            <a:chExt cx="2541" cy="1851"/>
          </a:xfrm>
        </p:grpSpPr>
        <p:sp>
          <p:nvSpPr>
            <p:cNvPr id="1143829" name="AutoShape 21"/>
            <p:cNvSpPr>
              <a:spLocks noChangeArrowheads="1"/>
            </p:cNvSpPr>
            <p:nvPr/>
          </p:nvSpPr>
          <p:spPr bwMode="auto">
            <a:xfrm>
              <a:off x="1947" y="1157"/>
              <a:ext cx="672" cy="1185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7501" dir="3723739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830" name="Oval 22"/>
            <p:cNvSpPr>
              <a:spLocks noChangeArrowheads="1"/>
            </p:cNvSpPr>
            <p:nvPr/>
          </p:nvSpPr>
          <p:spPr bwMode="auto">
            <a:xfrm>
              <a:off x="3165" y="2542"/>
              <a:ext cx="1323" cy="466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831" name="Line 23"/>
            <p:cNvSpPr>
              <a:spLocks noChangeShapeType="1"/>
            </p:cNvSpPr>
            <p:nvPr/>
          </p:nvSpPr>
          <p:spPr bwMode="auto">
            <a:xfrm flipH="1" flipV="1">
              <a:off x="2602" y="1764"/>
              <a:ext cx="1227" cy="75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3845" name="Group 37"/>
          <p:cNvGrpSpPr>
            <a:grpSpLocks/>
          </p:cNvGrpSpPr>
          <p:nvPr/>
        </p:nvGrpSpPr>
        <p:grpSpPr bwMode="auto">
          <a:xfrm>
            <a:off x="854075" y="4017964"/>
            <a:ext cx="3927475" cy="2962275"/>
            <a:chOff x="538" y="2531"/>
            <a:chExt cx="2474" cy="1866"/>
          </a:xfrm>
        </p:grpSpPr>
        <p:pic>
          <p:nvPicPr>
            <p:cNvPr id="1143843" name="Picture 3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531"/>
              <a:ext cx="2474" cy="1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3844" name="Rectangle 36"/>
            <p:cNvSpPr>
              <a:spLocks noChangeArrowheads="1"/>
            </p:cNvSpPr>
            <p:nvPr/>
          </p:nvSpPr>
          <p:spPr bwMode="auto">
            <a:xfrm>
              <a:off x="1436" y="2852"/>
              <a:ext cx="80" cy="96"/>
            </a:xfrm>
            <a:prstGeom prst="rect">
              <a:avLst/>
            </a:prstGeom>
            <a:solidFill>
              <a:srgbClr val="0000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3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77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04" name="Rectangle 4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5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6" name="Line 6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7" name="Line 7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8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09" name="Line 9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0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1" name="Line 11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2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3" name="Line 13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4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5" name="Line 15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16" name="Rectangle 16"/>
          <p:cNvSpPr>
            <a:spLocks noChangeArrowheads="1"/>
          </p:cNvSpPr>
          <p:nvPr/>
        </p:nvSpPr>
        <p:spPr bwMode="auto">
          <a:xfrm>
            <a:off x="5662614" y="2468563"/>
            <a:ext cx="981291" cy="52064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WinInnwa" charset="0"/>
              </a:rPr>
              <a:t>a,mb</a:t>
            </a:r>
          </a:p>
        </p:txBody>
      </p:sp>
      <p:sp>
        <p:nvSpPr>
          <p:cNvPr id="1177624" name="Text Box 24"/>
          <p:cNvSpPr txBox="1">
            <a:spLocks noChangeArrowheads="1"/>
          </p:cNvSpPr>
          <p:nvPr/>
        </p:nvSpPr>
        <p:spPr bwMode="auto">
          <a:xfrm>
            <a:off x="4562230" y="7514357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solidFill>
                <a:schemeClr val="tx2"/>
              </a:solidFill>
              <a:latin typeface="WinInnwa" charset="0"/>
            </a:endParaRPr>
          </a:p>
        </p:txBody>
      </p:sp>
      <p:sp>
        <p:nvSpPr>
          <p:cNvPr id="1177625" name="Rectangle 25"/>
          <p:cNvSpPr>
            <a:spLocks noChangeArrowheads="1"/>
          </p:cNvSpPr>
          <p:nvPr/>
        </p:nvSpPr>
        <p:spPr bwMode="auto">
          <a:xfrm>
            <a:off x="7966004" y="231457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  <a:cs typeface="Arial Unicode MS" charset="0"/>
              </a:rPr>
              <a:t>CIRCA:</a:t>
            </a:r>
          </a:p>
        </p:txBody>
      </p:sp>
      <p:pic>
        <p:nvPicPr>
          <p:cNvPr id="1177627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28" name="Rectangle 2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77629" name="Text Box 29"/>
          <p:cNvSpPr txBox="1">
            <a:spLocks noChangeArrowheads="1"/>
          </p:cNvSpPr>
          <p:nvPr/>
        </p:nvSpPr>
        <p:spPr bwMode="auto">
          <a:xfrm>
            <a:off x="4978401" y="2159001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uAsmusrf;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177630" name="Rectangle 30"/>
          <p:cNvSpPr>
            <a:spLocks noChangeArrowheads="1"/>
          </p:cNvSpPr>
          <p:nvPr/>
        </p:nvSpPr>
        <p:spPr bwMode="auto">
          <a:xfrm>
            <a:off x="7770274" y="2214563"/>
            <a:ext cx="93611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</a:p>
        </p:txBody>
      </p:sp>
      <p:sp>
        <p:nvSpPr>
          <p:cNvPr id="1177631" name="Text Box 31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43</a:t>
            </a:r>
          </a:p>
        </p:txBody>
      </p:sp>
      <p:sp>
        <p:nvSpPr>
          <p:cNvPr id="1177632" name="Rectangle 3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77633" name="Rectangle 33"/>
          <p:cNvSpPr>
            <a:spLocks noChangeArrowheads="1"/>
          </p:cNvSpPr>
          <p:nvPr/>
        </p:nvSpPr>
        <p:spPr bwMode="auto">
          <a:xfrm>
            <a:off x="6486526" y="420689"/>
            <a:ext cx="3571875" cy="23318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7763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7763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37" name="Rectangle 37" descr="75%"/>
          <p:cNvSpPr>
            <a:spLocks noChangeArrowheads="1"/>
          </p:cNvSpPr>
          <p:nvPr/>
        </p:nvSpPr>
        <p:spPr bwMode="auto">
          <a:xfrm>
            <a:off x="1022351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3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5" name="Rectangle 45"/>
          <p:cNvSpPr>
            <a:spLocks noChangeArrowheads="1"/>
          </p:cNvSpPr>
          <p:nvPr/>
        </p:nvSpPr>
        <p:spPr bwMode="auto">
          <a:xfrm>
            <a:off x="2774951" y="1301750"/>
            <a:ext cx="56126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CIRCA:</a:t>
            </a:r>
          </a:p>
        </p:txBody>
      </p:sp>
      <p:sp>
        <p:nvSpPr>
          <p:cNvPr id="117764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4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0" name="Rectangle 50"/>
          <p:cNvSpPr>
            <a:spLocks noChangeArrowheads="1"/>
          </p:cNvSpPr>
          <p:nvPr/>
        </p:nvSpPr>
        <p:spPr bwMode="auto">
          <a:xfrm>
            <a:off x="1604963" y="1541464"/>
            <a:ext cx="377642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2.</a:t>
            </a:r>
          </a:p>
        </p:txBody>
      </p:sp>
      <p:sp>
        <p:nvSpPr>
          <p:cNvPr id="117765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5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6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7766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68" name="Rectangle 68"/>
          <p:cNvSpPr>
            <a:spLocks noChangeArrowheads="1"/>
          </p:cNvSpPr>
          <p:nvPr/>
        </p:nvSpPr>
        <p:spPr bwMode="auto">
          <a:xfrm>
            <a:off x="1912939" y="1544639"/>
            <a:ext cx="895730" cy="4744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a,mb</a:t>
            </a:r>
          </a:p>
        </p:txBody>
      </p:sp>
      <p:sp>
        <p:nvSpPr>
          <p:cNvPr id="117766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7767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77671" name="Rectangle 71"/>
          <p:cNvSpPr>
            <a:spLocks noChangeArrowheads="1"/>
          </p:cNvSpPr>
          <p:nvPr/>
        </p:nvSpPr>
        <p:spPr bwMode="auto">
          <a:xfrm>
            <a:off x="1827213" y="3036890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77672" name="Group 72"/>
          <p:cNvGrpSpPr>
            <a:grpSpLocks/>
          </p:cNvGrpSpPr>
          <p:nvPr/>
        </p:nvGrpSpPr>
        <p:grpSpPr bwMode="auto">
          <a:xfrm>
            <a:off x="2624136" y="2978151"/>
            <a:ext cx="290512" cy="484188"/>
            <a:chOff x="1836" y="1501"/>
            <a:chExt cx="183" cy="305"/>
          </a:xfrm>
        </p:grpSpPr>
        <p:sp>
          <p:nvSpPr>
            <p:cNvPr id="117767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7674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767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7767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767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7767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7767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7768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768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768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7768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768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7685" name="Group 85"/>
          <p:cNvGrpSpPr>
            <a:grpSpLocks/>
          </p:cNvGrpSpPr>
          <p:nvPr/>
        </p:nvGrpSpPr>
        <p:grpSpPr bwMode="auto">
          <a:xfrm>
            <a:off x="2822577" y="1473201"/>
            <a:ext cx="604838" cy="501650"/>
            <a:chOff x="1952" y="554"/>
            <a:chExt cx="381" cy="316"/>
          </a:xfrm>
        </p:grpSpPr>
        <p:sp>
          <p:nvSpPr>
            <p:cNvPr id="117768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381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tmNA[H</a:t>
              </a:r>
            </a:p>
          </p:txBody>
        </p:sp>
        <p:sp>
          <p:nvSpPr>
            <p:cNvPr id="117768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solidFill>
                  <a:schemeClr val="hlink"/>
                </a:solidFill>
                <a:latin typeface="WinInnwa" charset="0"/>
              </a:endParaRPr>
            </a:p>
          </p:txBody>
        </p:sp>
      </p:grpSp>
      <p:sp>
        <p:nvSpPr>
          <p:cNvPr id="1177688" name="Rectangle 88"/>
          <p:cNvSpPr>
            <a:spLocks noChangeArrowheads="1"/>
          </p:cNvSpPr>
          <p:nvPr/>
        </p:nvSpPr>
        <p:spPr bwMode="auto">
          <a:xfrm>
            <a:off x="1543050" y="3049590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768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769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769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769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5" name="Text Box 95"/>
          <p:cNvSpPr txBox="1">
            <a:spLocks noChangeArrowheads="1"/>
          </p:cNvSpPr>
          <p:nvPr/>
        </p:nvSpPr>
        <p:spPr bwMode="auto">
          <a:xfrm rot="-5400000">
            <a:off x="1550195" y="3448448"/>
            <a:ext cx="448151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uAsmusrf; (5) usrf;</a:t>
            </a:r>
            <a:endParaRPr lang="en-US">
              <a:latin typeface="WinInnwa" charset="0"/>
            </a:endParaRPr>
          </a:p>
        </p:txBody>
      </p:sp>
      <p:sp>
        <p:nvSpPr>
          <p:cNvPr id="1177697" name="AutoShape 97"/>
          <p:cNvSpPr>
            <a:spLocks noChangeArrowheads="1"/>
          </p:cNvSpPr>
          <p:nvPr/>
        </p:nvSpPr>
        <p:spPr bwMode="auto">
          <a:xfrm>
            <a:off x="1474789" y="1257300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8" name="AutoShape 98"/>
          <p:cNvSpPr>
            <a:spLocks noChangeArrowheads="1"/>
          </p:cNvSpPr>
          <p:nvPr/>
        </p:nvSpPr>
        <p:spPr bwMode="auto">
          <a:xfrm>
            <a:off x="5230814" y="2192338"/>
            <a:ext cx="4284662" cy="8382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7699" name="Line 99"/>
          <p:cNvSpPr>
            <a:spLocks noChangeShapeType="1"/>
          </p:cNvSpPr>
          <p:nvPr/>
        </p:nvSpPr>
        <p:spPr bwMode="auto">
          <a:xfrm>
            <a:off x="3813175" y="1585913"/>
            <a:ext cx="1400175" cy="10445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77703" name="Group 103"/>
          <p:cNvGrpSpPr>
            <a:grpSpLocks/>
          </p:cNvGrpSpPr>
          <p:nvPr/>
        </p:nvGrpSpPr>
        <p:grpSpPr bwMode="auto">
          <a:xfrm>
            <a:off x="1739900" y="3311526"/>
            <a:ext cx="4044950" cy="2366963"/>
            <a:chOff x="180" y="1187"/>
            <a:chExt cx="2548" cy="1491"/>
          </a:xfrm>
        </p:grpSpPr>
        <p:sp>
          <p:nvSpPr>
            <p:cNvPr id="1177704" name="AutoShape 104"/>
            <p:cNvSpPr>
              <a:spLocks noChangeArrowheads="1"/>
            </p:cNvSpPr>
            <p:nvPr/>
          </p:nvSpPr>
          <p:spPr bwMode="auto">
            <a:xfrm>
              <a:off x="180" y="1187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05" name="Text Box 105"/>
            <p:cNvSpPr txBox="1">
              <a:spLocks noChangeArrowheads="1"/>
            </p:cNvSpPr>
            <p:nvPr/>
          </p:nvSpPr>
          <p:spPr bwMode="auto">
            <a:xfrm>
              <a:off x="189" y="1276"/>
              <a:ext cx="2507" cy="11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ja-JP" altLang="en-US" sz="3000" b="1">
                  <a:solidFill>
                    <a:srgbClr val="66FFFF"/>
                  </a:solidFill>
                  <a:latin typeface="WinInnwa" charset="0"/>
                </a:rPr>
                <a:t>“</a:t>
              </a:r>
              <a:r>
                <a:rPr lang="en-US" sz="3000" b="1">
                  <a:solidFill>
                    <a:srgbClr val="66FFFF"/>
                  </a:solidFill>
                  <a:latin typeface="WinInnwa" charset="0"/>
                </a:rPr>
                <a:t>a,mb0w¦K</a:t>
              </a:r>
              <a:r>
                <a:rPr lang="ja-JP" altLang="en-US" sz="3000" b="1">
                  <a:solidFill>
                    <a:srgbClr val="66FFFF"/>
                  </a:solidFill>
                  <a:latin typeface="WinInnwa" charset="0"/>
                </a:rPr>
                <a:t>”</a:t>
              </a:r>
              <a:r>
                <a:rPr lang="en-US" sz="3000" b="1">
                  <a:solidFill>
                    <a:srgbClr val="66FFFF"/>
                  </a:solidFill>
                  <a:latin typeface="WinInnwa" charset="0"/>
                </a:rPr>
                <a:t> udkbk&amp;ifacwfrwdkifrSDumv</a:t>
              </a:r>
            </a:p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000" b="1">
                  <a:solidFill>
                    <a:srgbClr val="66FFFF"/>
                  </a:solidFill>
                  <a:latin typeface="WinInnwa" charset="0"/>
                </a:rPr>
                <a:t>wGif a7;om;ygonf/</a:t>
              </a:r>
            </a:p>
          </p:txBody>
        </p:sp>
      </p:grpSp>
      <p:sp>
        <p:nvSpPr>
          <p:cNvPr id="1177707" name="Text Box 107"/>
          <p:cNvSpPr txBox="1">
            <a:spLocks noChangeArrowheads="1"/>
          </p:cNvSpPr>
          <p:nvPr/>
        </p:nvSpPr>
        <p:spPr bwMode="auto">
          <a:xfrm>
            <a:off x="9802567" y="7340577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77708" name="Text Box 108"/>
          <p:cNvSpPr txBox="1">
            <a:spLocks noChangeArrowheads="1"/>
          </p:cNvSpPr>
          <p:nvPr/>
        </p:nvSpPr>
        <p:spPr bwMode="auto">
          <a:xfrm>
            <a:off x="9650166" y="7340577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77709" name="Text Box 109"/>
          <p:cNvSpPr txBox="1">
            <a:spLocks noChangeArrowheads="1"/>
          </p:cNvSpPr>
          <p:nvPr/>
        </p:nvSpPr>
        <p:spPr bwMode="auto">
          <a:xfrm>
            <a:off x="9105654" y="7458795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177710" name="Text Box 110"/>
          <p:cNvSpPr txBox="1">
            <a:spLocks noChangeArrowheads="1"/>
          </p:cNvSpPr>
          <p:nvPr/>
        </p:nvSpPr>
        <p:spPr bwMode="auto">
          <a:xfrm>
            <a:off x="9037705" y="7465990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43</a:t>
            </a:r>
          </a:p>
        </p:txBody>
      </p:sp>
      <p:sp>
        <p:nvSpPr>
          <p:cNvPr id="1177711" name="Rectangle 111"/>
          <p:cNvSpPr>
            <a:spLocks noChangeArrowheads="1"/>
          </p:cNvSpPr>
          <p:nvPr/>
        </p:nvSpPr>
        <p:spPr bwMode="auto">
          <a:xfrm>
            <a:off x="9709399" y="7334250"/>
            <a:ext cx="291852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4</a:t>
            </a:r>
          </a:p>
        </p:txBody>
      </p:sp>
      <p:grpSp>
        <p:nvGrpSpPr>
          <p:cNvPr id="1177714" name="Group 114"/>
          <p:cNvGrpSpPr>
            <a:grpSpLocks/>
          </p:cNvGrpSpPr>
          <p:nvPr/>
        </p:nvGrpSpPr>
        <p:grpSpPr bwMode="auto">
          <a:xfrm>
            <a:off x="1795463" y="2076450"/>
            <a:ext cx="1727200" cy="989013"/>
            <a:chOff x="1081" y="1257"/>
            <a:chExt cx="1088" cy="623"/>
          </a:xfrm>
        </p:grpSpPr>
        <p:sp>
          <p:nvSpPr>
            <p:cNvPr id="1177715" name="Rectangle 115"/>
            <p:cNvSpPr>
              <a:spLocks noChangeArrowheads="1"/>
            </p:cNvSpPr>
            <p:nvPr/>
          </p:nvSpPr>
          <p:spPr bwMode="auto">
            <a:xfrm>
              <a:off x="1251" y="1257"/>
              <a:ext cx="3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800" b="1">
                  <a:latin typeface="WinInnwa" charset="0"/>
                </a:rPr>
                <a:t>tNcm;</a:t>
              </a:r>
            </a:p>
          </p:txBody>
        </p:sp>
        <p:sp>
          <p:nvSpPr>
            <p:cNvPr id="1177716" name="Rectangle 116"/>
            <p:cNvSpPr>
              <a:spLocks noChangeArrowheads="1"/>
            </p:cNvSpPr>
            <p:nvPr/>
          </p:nvSpPr>
          <p:spPr bwMode="auto">
            <a:xfrm>
              <a:off x="1524" y="1301"/>
              <a:ext cx="4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usrf;rsm;</a:t>
              </a:r>
            </a:p>
          </p:txBody>
        </p:sp>
        <p:sp>
          <p:nvSpPr>
            <p:cNvPr id="1177717" name="Rectangle 117"/>
            <p:cNvSpPr>
              <a:spLocks noChangeArrowheads="1"/>
            </p:cNvSpPr>
            <p:nvPr/>
          </p:nvSpPr>
          <p:spPr bwMode="auto">
            <a:xfrm>
              <a:off x="1081" y="1446"/>
              <a:ext cx="10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uAsmusrf;</a:t>
              </a:r>
              <a:r>
                <a:rPr lang="ja-JP" altLang="en-US" sz="1200" b="1">
                  <a:latin typeface="WinInnwa" charset="0"/>
                </a:rPr>
                <a:t>”</a:t>
              </a:r>
              <a:endParaRPr lang="en-US" sz="1200" b="1">
                <a:latin typeface="WinInnwa" charset="0"/>
              </a:endParaRPr>
            </a:p>
          </p:txBody>
        </p:sp>
        <p:sp>
          <p:nvSpPr>
            <p:cNvPr id="1177718" name="Rectangle 118"/>
            <p:cNvSpPr>
              <a:spLocks noChangeArrowheads="1"/>
            </p:cNvSpPr>
            <p:nvPr/>
          </p:nvSpPr>
          <p:spPr bwMode="auto">
            <a:xfrm>
              <a:off x="1450" y="1576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200" b="1">
                  <a:latin typeface="WinInnwa" charset="0"/>
                </a:rPr>
                <a:t>tpNyK&amp;m</a:t>
              </a:r>
            </a:p>
          </p:txBody>
        </p:sp>
        <p:sp>
          <p:nvSpPr>
            <p:cNvPr id="1177719" name="Rectangle 119"/>
            <p:cNvSpPr>
              <a:spLocks noChangeArrowheads="1"/>
            </p:cNvSpPr>
            <p:nvPr/>
          </p:nvSpPr>
          <p:spPr bwMode="auto">
            <a:xfrm>
              <a:off x="1327" y="1707"/>
              <a:ext cx="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 bk&amp;ifacwf </a:t>
              </a:r>
              <a:r>
                <a:rPr lang="ja-JP" altLang="en-US" sz="1200" b="1">
                  <a:latin typeface="WinInnwa" charset="0"/>
                </a:rPr>
                <a:t>”</a:t>
              </a:r>
              <a:r>
                <a:rPr lang="en-US" sz="1200" b="1">
                  <a:latin typeface="WinInnwa" charset="0"/>
                </a:rPr>
                <a:t> </a:t>
              </a:r>
            </a:p>
          </p:txBody>
        </p:sp>
        <p:sp>
          <p:nvSpPr>
            <p:cNvPr id="1177720" name="Rectangle 120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77721" name="Rectangle 121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7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7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7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7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6" grpId="0" autoUpdateAnimBg="0"/>
      <p:bldP spid="1177630" grpId="0" autoUpdateAnimBg="0"/>
      <p:bldP spid="1177668" grpId="0" autoUpdateAnimBg="0"/>
      <p:bldP spid="1177697" grpId="0" animBg="1"/>
      <p:bldP spid="1177698" grpId="0" animBg="1"/>
      <p:bldP spid="117769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Text Box 1026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79651" name="Picture 10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9652" name="Rectangle 1028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3" name="Rectangle 1029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4" name="Line 1030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5" name="Line 1031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6" name="Line 1032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7" name="Line 1033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8" name="Line 1034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59" name="Line 1035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0" name="Line 1036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1" name="Line 1037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2" name="Line 1038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3" name="Line 1039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64" name="Rectangle 1040"/>
          <p:cNvSpPr>
            <a:spLocks noChangeArrowheads="1"/>
          </p:cNvSpPr>
          <p:nvPr/>
        </p:nvSpPr>
        <p:spPr bwMode="auto">
          <a:xfrm>
            <a:off x="5662614" y="2468563"/>
            <a:ext cx="981291" cy="52064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WinInnwa" charset="0"/>
              </a:rPr>
              <a:t>a,mb</a:t>
            </a:r>
          </a:p>
        </p:txBody>
      </p:sp>
      <p:sp>
        <p:nvSpPr>
          <p:cNvPr id="1179672" name="Text Box 1048"/>
          <p:cNvSpPr txBox="1">
            <a:spLocks noChangeArrowheads="1"/>
          </p:cNvSpPr>
          <p:nvPr/>
        </p:nvSpPr>
        <p:spPr bwMode="auto">
          <a:xfrm>
            <a:off x="4562230" y="7514357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solidFill>
                <a:schemeClr val="tx2"/>
              </a:solidFill>
              <a:latin typeface="WinInnwa" charset="0"/>
            </a:endParaRPr>
          </a:p>
        </p:txBody>
      </p:sp>
      <p:sp>
        <p:nvSpPr>
          <p:cNvPr id="1179673" name="Rectangle 1049"/>
          <p:cNvSpPr>
            <a:spLocks noChangeArrowheads="1"/>
          </p:cNvSpPr>
          <p:nvPr/>
        </p:nvSpPr>
        <p:spPr bwMode="auto">
          <a:xfrm>
            <a:off x="7966004" y="230822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</a:rPr>
              <a:t>CIRCA:</a:t>
            </a:r>
          </a:p>
        </p:txBody>
      </p:sp>
      <p:pic>
        <p:nvPicPr>
          <p:cNvPr id="1179675" name="Picture 105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9676" name="Rectangle 105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79677" name="Text Box 1053"/>
          <p:cNvSpPr txBox="1">
            <a:spLocks noChangeArrowheads="1"/>
          </p:cNvSpPr>
          <p:nvPr/>
        </p:nvSpPr>
        <p:spPr bwMode="auto">
          <a:xfrm>
            <a:off x="5283202" y="1838325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 uAsm 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179678" name="Rectangle 1054"/>
          <p:cNvSpPr>
            <a:spLocks noChangeArrowheads="1"/>
          </p:cNvSpPr>
          <p:nvPr/>
        </p:nvSpPr>
        <p:spPr bwMode="auto">
          <a:xfrm>
            <a:off x="7711537" y="2301875"/>
            <a:ext cx="93611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</a:p>
        </p:txBody>
      </p:sp>
      <p:sp>
        <p:nvSpPr>
          <p:cNvPr id="1179679" name="Text Box 1055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44</a:t>
            </a:r>
          </a:p>
        </p:txBody>
      </p:sp>
      <p:sp>
        <p:nvSpPr>
          <p:cNvPr id="1179680" name="Rectangle 1056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79681" name="Rectangle 1057"/>
          <p:cNvSpPr>
            <a:spLocks noChangeArrowheads="1"/>
          </p:cNvSpPr>
          <p:nvPr/>
        </p:nvSpPr>
        <p:spPr bwMode="auto">
          <a:xfrm>
            <a:off x="6165851" y="374651"/>
            <a:ext cx="3571875" cy="23318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79683" name="Arc 1059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79684" name="Rectangle 1060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85" name="Rectangle 1061" descr="75%"/>
          <p:cNvSpPr>
            <a:spLocks noChangeArrowheads="1"/>
          </p:cNvSpPr>
          <p:nvPr/>
        </p:nvSpPr>
        <p:spPr bwMode="auto">
          <a:xfrm>
            <a:off x="1008063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86" name="Line 1062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88" name="Rectangle 1064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solidFill>
                  <a:schemeClr val="hlink"/>
                </a:solidFill>
                <a:latin typeface="WinInnwa" charset="0"/>
              </a:rPr>
              <a:t> </a:t>
            </a:r>
          </a:p>
        </p:txBody>
      </p:sp>
      <p:sp>
        <p:nvSpPr>
          <p:cNvPr id="1179691" name="Line 1067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2" name="Line 1068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3" name="Rectangle 1069"/>
          <p:cNvSpPr>
            <a:spLocks noChangeArrowheads="1"/>
          </p:cNvSpPr>
          <p:nvPr/>
        </p:nvSpPr>
        <p:spPr bwMode="auto">
          <a:xfrm>
            <a:off x="2774951" y="1301750"/>
            <a:ext cx="56126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CIRCA:</a:t>
            </a:r>
          </a:p>
        </p:txBody>
      </p:sp>
      <p:sp>
        <p:nvSpPr>
          <p:cNvPr id="1179694" name="Line 1070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5" name="Line 1071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6" name="Line 107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7" name="Line 1073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698" name="Rectangle 1074"/>
          <p:cNvSpPr>
            <a:spLocks noChangeArrowheads="1"/>
          </p:cNvSpPr>
          <p:nvPr/>
        </p:nvSpPr>
        <p:spPr bwMode="auto">
          <a:xfrm>
            <a:off x="1604963" y="1541464"/>
            <a:ext cx="377642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2.</a:t>
            </a:r>
          </a:p>
        </p:txBody>
      </p:sp>
      <p:sp>
        <p:nvSpPr>
          <p:cNvPr id="1179699" name="Line 1075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0" name="Line 1076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1" name="Line 1077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2" name="Line 1078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3" name="Line 1079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4" name="Line 1080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5" name="Line 1081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6" name="Line 1082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07" name="Line 1083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13" name="Rectangle 1089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79714" name="Line 1090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16" name="Rectangle 1092"/>
          <p:cNvSpPr>
            <a:spLocks noChangeArrowheads="1"/>
          </p:cNvSpPr>
          <p:nvPr/>
        </p:nvSpPr>
        <p:spPr bwMode="auto">
          <a:xfrm>
            <a:off x="1912939" y="1544639"/>
            <a:ext cx="895730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a,mb</a:t>
            </a:r>
          </a:p>
        </p:txBody>
      </p:sp>
      <p:sp>
        <p:nvSpPr>
          <p:cNvPr id="1179717" name="Rectangle 1093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79718" name="Rectangle 1094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79719" name="Rectangle 1095"/>
          <p:cNvSpPr>
            <a:spLocks noChangeArrowheads="1"/>
          </p:cNvSpPr>
          <p:nvPr/>
        </p:nvSpPr>
        <p:spPr bwMode="auto">
          <a:xfrm>
            <a:off x="1827213" y="3036890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79720" name="Group 1096"/>
          <p:cNvGrpSpPr>
            <a:grpSpLocks/>
          </p:cNvGrpSpPr>
          <p:nvPr/>
        </p:nvGrpSpPr>
        <p:grpSpPr bwMode="auto">
          <a:xfrm>
            <a:off x="2624136" y="2978151"/>
            <a:ext cx="290512" cy="484188"/>
            <a:chOff x="1836" y="1501"/>
            <a:chExt cx="183" cy="305"/>
          </a:xfrm>
        </p:grpSpPr>
        <p:sp>
          <p:nvSpPr>
            <p:cNvPr id="1179721" name="Rectangle 1097"/>
            <p:cNvSpPr>
              <a:spLocks noChangeArrowheads="1"/>
            </p:cNvSpPr>
            <p:nvPr/>
          </p:nvSpPr>
          <p:spPr bwMode="auto">
            <a:xfrm>
              <a:off x="1904" y="161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9722" name="Rectangle 1098"/>
            <p:cNvSpPr>
              <a:spLocks noChangeArrowheads="1"/>
            </p:cNvSpPr>
            <p:nvPr/>
          </p:nvSpPr>
          <p:spPr bwMode="auto">
            <a:xfrm>
              <a:off x="1836" y="1501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9723" name="Group 1099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79724" name="Rectangle 1100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9725" name="Rectangle 1101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79726" name="Rectangle 1102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79727" name="Group 1103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79728" name="Rectangle 1104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79729" name="Rectangle 1105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9730" name="Group 1106"/>
          <p:cNvGrpSpPr>
            <a:grpSpLocks/>
          </p:cNvGrpSpPr>
          <p:nvPr/>
        </p:nvGrpSpPr>
        <p:grpSpPr bwMode="auto">
          <a:xfrm>
            <a:off x="2670177" y="5673725"/>
            <a:ext cx="301625" cy="441325"/>
            <a:chOff x="1845" y="3227"/>
            <a:chExt cx="190" cy="278"/>
          </a:xfrm>
        </p:grpSpPr>
        <p:sp>
          <p:nvSpPr>
            <p:cNvPr id="1179731" name="Rectangle 1107"/>
            <p:cNvSpPr>
              <a:spLocks noChangeArrowheads="1"/>
            </p:cNvSpPr>
            <p:nvPr/>
          </p:nvSpPr>
          <p:spPr bwMode="auto">
            <a:xfrm>
              <a:off x="1896" y="3227"/>
              <a:ext cx="1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.</a:t>
              </a:r>
            </a:p>
          </p:txBody>
        </p:sp>
        <p:sp>
          <p:nvSpPr>
            <p:cNvPr id="1179732" name="Rectangle 1108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79733" name="Group 1109"/>
          <p:cNvGrpSpPr>
            <a:grpSpLocks/>
          </p:cNvGrpSpPr>
          <p:nvPr/>
        </p:nvGrpSpPr>
        <p:grpSpPr bwMode="auto">
          <a:xfrm>
            <a:off x="2822573" y="1473199"/>
            <a:ext cx="558800" cy="546816"/>
            <a:chOff x="1952" y="554"/>
            <a:chExt cx="352" cy="281"/>
          </a:xfrm>
        </p:grpSpPr>
        <p:sp>
          <p:nvSpPr>
            <p:cNvPr id="1179734" name="Rectangle 1110"/>
            <p:cNvSpPr>
              <a:spLocks noChangeArrowheads="1"/>
            </p:cNvSpPr>
            <p:nvPr/>
          </p:nvSpPr>
          <p:spPr bwMode="auto">
            <a:xfrm>
              <a:off x="1952" y="554"/>
              <a:ext cx="34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tmNA-</a:t>
              </a:r>
            </a:p>
          </p:txBody>
        </p:sp>
        <p:sp>
          <p:nvSpPr>
            <p:cNvPr id="1179735" name="Rectangle 1111"/>
            <p:cNvSpPr>
              <a:spLocks noChangeArrowheads="1"/>
            </p:cNvSpPr>
            <p:nvPr/>
          </p:nvSpPr>
          <p:spPr bwMode="auto">
            <a:xfrm>
              <a:off x="1960" y="678"/>
              <a:ext cx="34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  [H</a:t>
              </a:r>
            </a:p>
          </p:txBody>
        </p:sp>
      </p:grpSp>
      <p:sp>
        <p:nvSpPr>
          <p:cNvPr id="1179736" name="Rectangle 1112"/>
          <p:cNvSpPr>
            <a:spLocks noChangeArrowheads="1"/>
          </p:cNvSpPr>
          <p:nvPr/>
        </p:nvSpPr>
        <p:spPr bwMode="auto">
          <a:xfrm>
            <a:off x="1543050" y="3049590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9737" name="Rectangle 1113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9738" name="Rectangle 1114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9739" name="Rectangle 1115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79740" name="Rectangle 1116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41" name="AutoShape 1117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42" name="Rectangle 1118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43" name="Text Box 1119"/>
          <p:cNvSpPr txBox="1">
            <a:spLocks noChangeArrowheads="1"/>
          </p:cNvSpPr>
          <p:nvPr/>
        </p:nvSpPr>
        <p:spPr bwMode="auto">
          <a:xfrm rot="-5400000">
            <a:off x="1597819" y="3481786"/>
            <a:ext cx="448151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uAsmusrf; (5) usrf;</a:t>
            </a:r>
            <a:r>
              <a:rPr lang="en-US">
                <a:latin typeface="WinInnwa" charset="0"/>
              </a:rPr>
              <a:t> </a:t>
            </a:r>
            <a:endParaRPr lang="en-US" sz="2000" b="1">
              <a:latin typeface="WinInnwa" charset="0"/>
            </a:endParaRPr>
          </a:p>
        </p:txBody>
      </p:sp>
      <p:grpSp>
        <p:nvGrpSpPr>
          <p:cNvPr id="1179745" name="Group 1121"/>
          <p:cNvGrpSpPr>
            <a:grpSpLocks/>
          </p:cNvGrpSpPr>
          <p:nvPr/>
        </p:nvGrpSpPr>
        <p:grpSpPr bwMode="auto">
          <a:xfrm>
            <a:off x="5292725" y="3984626"/>
            <a:ext cx="4044950" cy="2366963"/>
            <a:chOff x="361" y="2800"/>
            <a:chExt cx="2548" cy="1491"/>
          </a:xfrm>
        </p:grpSpPr>
        <p:sp>
          <p:nvSpPr>
            <p:cNvPr id="1179746" name="AutoShape 1122"/>
            <p:cNvSpPr>
              <a:spLocks noChangeArrowheads="1"/>
            </p:cNvSpPr>
            <p:nvPr/>
          </p:nvSpPr>
          <p:spPr bwMode="auto">
            <a:xfrm>
              <a:off x="361" y="2800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747" name="Text Box 1123"/>
            <p:cNvSpPr txBox="1">
              <a:spLocks noChangeArrowheads="1"/>
            </p:cNvSpPr>
            <p:nvPr/>
          </p:nvSpPr>
          <p:spPr bwMode="auto">
            <a:xfrm>
              <a:off x="361" y="2952"/>
              <a:ext cx="2507" cy="93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pkaygif;í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“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uAsmqdkif&amp;musrf;pmrsm;onf</a:t>
              </a: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”</a:t>
              </a:r>
              <a:endParaRPr lang="en-US" sz="2800" b="1">
                <a:solidFill>
                  <a:srgbClr val="66FFFF"/>
                </a:solidFill>
                <a:latin typeface="WinInnwa" charset="0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“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bk&amp;ifacwf</a:t>
              </a: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”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 rSpwifygonf</a:t>
              </a:r>
            </a:p>
          </p:txBody>
        </p:sp>
      </p:grpSp>
      <p:sp>
        <p:nvSpPr>
          <p:cNvPr id="1179748" name="AutoShape 1124"/>
          <p:cNvSpPr>
            <a:spLocks noChangeArrowheads="1"/>
          </p:cNvSpPr>
          <p:nvPr/>
        </p:nvSpPr>
        <p:spPr bwMode="auto">
          <a:xfrm>
            <a:off x="1758951" y="1984376"/>
            <a:ext cx="1628776" cy="9937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49" name="AutoShape 1125"/>
          <p:cNvSpPr>
            <a:spLocks noChangeArrowheads="1"/>
          </p:cNvSpPr>
          <p:nvPr/>
        </p:nvSpPr>
        <p:spPr bwMode="auto">
          <a:xfrm>
            <a:off x="5129214" y="3821114"/>
            <a:ext cx="4386262" cy="27003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79750" name="Line 1126"/>
          <p:cNvSpPr>
            <a:spLocks noChangeShapeType="1"/>
          </p:cNvSpPr>
          <p:nvPr/>
        </p:nvSpPr>
        <p:spPr bwMode="auto">
          <a:xfrm>
            <a:off x="3365501" y="2503489"/>
            <a:ext cx="1787525" cy="18573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79751" name="Group 1127"/>
          <p:cNvGrpSpPr>
            <a:grpSpLocks/>
          </p:cNvGrpSpPr>
          <p:nvPr/>
        </p:nvGrpSpPr>
        <p:grpSpPr bwMode="auto">
          <a:xfrm>
            <a:off x="1714500" y="1951039"/>
            <a:ext cx="1887538" cy="957125"/>
            <a:chOff x="1081" y="1257"/>
            <a:chExt cx="1088" cy="630"/>
          </a:xfrm>
        </p:grpSpPr>
        <p:sp>
          <p:nvSpPr>
            <p:cNvPr id="1179752" name="Rectangle 1128"/>
            <p:cNvSpPr>
              <a:spLocks noChangeArrowheads="1"/>
            </p:cNvSpPr>
            <p:nvPr/>
          </p:nvSpPr>
          <p:spPr bwMode="auto">
            <a:xfrm>
              <a:off x="1251" y="1257"/>
              <a:ext cx="351" cy="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800" b="1">
                  <a:solidFill>
                    <a:schemeClr val="hlink"/>
                  </a:solidFill>
                  <a:latin typeface="WinInnwa" charset="0"/>
                </a:rPr>
                <a:t>tNcm;</a:t>
              </a:r>
            </a:p>
          </p:txBody>
        </p:sp>
        <p:sp>
          <p:nvSpPr>
            <p:cNvPr id="1179753" name="Rectangle 1129"/>
            <p:cNvSpPr>
              <a:spLocks noChangeArrowheads="1"/>
            </p:cNvSpPr>
            <p:nvPr/>
          </p:nvSpPr>
          <p:spPr bwMode="auto">
            <a:xfrm>
              <a:off x="1524" y="1301"/>
              <a:ext cx="371" cy="1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solidFill>
                    <a:schemeClr val="hlink"/>
                  </a:solidFill>
                  <a:latin typeface="WinInnwa" charset="0"/>
                </a:rPr>
                <a:t> usrf;rsm;</a:t>
              </a:r>
            </a:p>
          </p:txBody>
        </p:sp>
        <p:sp>
          <p:nvSpPr>
            <p:cNvPr id="1179754" name="Rectangle 1130"/>
            <p:cNvSpPr>
              <a:spLocks noChangeArrowheads="1"/>
            </p:cNvSpPr>
            <p:nvPr/>
          </p:nvSpPr>
          <p:spPr bwMode="auto">
            <a:xfrm>
              <a:off x="1081" y="1446"/>
              <a:ext cx="1088" cy="1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hlink"/>
                  </a:solidFill>
                  <a:latin typeface="WinInnwa" charset="0"/>
                </a:rPr>
                <a:t>“</a:t>
              </a:r>
              <a:r>
                <a:rPr lang="en-US" sz="1200" b="1">
                  <a:solidFill>
                    <a:schemeClr val="hlink"/>
                  </a:solidFill>
                  <a:latin typeface="WinInnwa" charset="0"/>
                </a:rPr>
                <a:t> uASmqdkif&amp;musrf;sm;onf</a:t>
              </a:r>
              <a:r>
                <a:rPr lang="ja-JP" altLang="en-US" sz="1200" b="1">
                  <a:solidFill>
                    <a:schemeClr val="hlink"/>
                  </a:solidFill>
                  <a:latin typeface="WinInnwa" charset="0"/>
                </a:rPr>
                <a:t>”</a:t>
              </a:r>
              <a:endParaRPr lang="en-US" sz="1200" b="1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1179755" name="Rectangle 1131"/>
            <p:cNvSpPr>
              <a:spLocks noChangeArrowheads="1"/>
            </p:cNvSpPr>
            <p:nvPr/>
          </p:nvSpPr>
          <p:spPr bwMode="auto">
            <a:xfrm>
              <a:off x="1249" y="1576"/>
              <a:ext cx="774" cy="1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endParaRPr lang="my-MM" sz="1200" b="1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1179756" name="Rectangle 1132"/>
            <p:cNvSpPr>
              <a:spLocks noChangeArrowheads="1"/>
            </p:cNvSpPr>
            <p:nvPr/>
          </p:nvSpPr>
          <p:spPr bwMode="auto">
            <a:xfrm>
              <a:off x="1206" y="1706"/>
              <a:ext cx="830" cy="1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hlink"/>
                  </a:solidFill>
                  <a:latin typeface="WinInnwa" charset="0"/>
                </a:rPr>
                <a:t>“</a:t>
              </a:r>
              <a:r>
                <a:rPr lang="en-US" sz="1200" b="1">
                  <a:solidFill>
                    <a:schemeClr val="hlink"/>
                  </a:solidFill>
                  <a:latin typeface="WinInnwa" charset="0"/>
                </a:rPr>
                <a:t> bk&amp;ifacwfrSpwifonf</a:t>
              </a:r>
              <a:r>
                <a:rPr lang="ja-JP" altLang="en-US" sz="1200" b="1">
                  <a:solidFill>
                    <a:schemeClr val="hlink"/>
                  </a:solidFill>
                  <a:latin typeface="WinInnwa" charset="0"/>
                </a:rPr>
                <a:t>”</a:t>
              </a:r>
              <a:r>
                <a:rPr lang="en-US" sz="1200" b="1">
                  <a:solidFill>
                    <a:schemeClr val="hlink"/>
                  </a:solidFill>
                  <a:latin typeface="WinInnwa" charset="0"/>
                </a:rPr>
                <a:t> </a:t>
              </a:r>
            </a:p>
          </p:txBody>
        </p:sp>
        <p:sp>
          <p:nvSpPr>
            <p:cNvPr id="1179757" name="Rectangle 1133"/>
            <p:cNvSpPr>
              <a:spLocks noChangeArrowheads="1"/>
            </p:cNvSpPr>
            <p:nvPr/>
          </p:nvSpPr>
          <p:spPr bwMode="auto">
            <a:xfrm>
              <a:off x="1251" y="1257"/>
              <a:ext cx="105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1179758" name="Rectangle 1134"/>
            <p:cNvSpPr>
              <a:spLocks noChangeArrowheads="1"/>
            </p:cNvSpPr>
            <p:nvPr/>
          </p:nvSpPr>
          <p:spPr bwMode="auto">
            <a:xfrm>
              <a:off x="1524" y="1301"/>
              <a:ext cx="423" cy="1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/>
              <a:r>
                <a:rPr lang="en-US" sz="1200" b="1">
                  <a:solidFill>
                    <a:schemeClr val="hlink"/>
                  </a:solidFill>
                  <a:latin typeface="WinInnwa" charset="0"/>
                </a:rP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748" grpId="0" animBg="1"/>
      <p:bldP spid="1179749" grpId="0" animBg="1"/>
      <p:bldP spid="11797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859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861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3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4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5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6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7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8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49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0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1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2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3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4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5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7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59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6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62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17981" name="Rectangle 125"/>
          <p:cNvSpPr>
            <a:spLocks noChangeArrowheads="1"/>
          </p:cNvSpPr>
          <p:nvPr/>
        </p:nvSpPr>
        <p:spPr bwMode="auto">
          <a:xfrm>
            <a:off x="3825875" y="16129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017982" name="Rectangle 126"/>
          <p:cNvSpPr>
            <a:spLocks noChangeArrowheads="1"/>
          </p:cNvSpPr>
          <p:nvPr/>
        </p:nvSpPr>
        <p:spPr bwMode="auto">
          <a:xfrm>
            <a:off x="3821113" y="22733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017983" name="Rectangle 127"/>
          <p:cNvSpPr>
            <a:spLocks noChangeArrowheads="1"/>
          </p:cNvSpPr>
          <p:nvPr/>
        </p:nvSpPr>
        <p:spPr bwMode="auto">
          <a:xfrm>
            <a:off x="3822701" y="32559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017984" name="Rectangle 128"/>
          <p:cNvSpPr>
            <a:spLocks noChangeArrowheads="1"/>
          </p:cNvSpPr>
          <p:nvPr/>
        </p:nvSpPr>
        <p:spPr bwMode="auto">
          <a:xfrm>
            <a:off x="3808414" y="457993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017985" name="Rectangle 129"/>
          <p:cNvSpPr>
            <a:spLocks noChangeArrowheads="1"/>
          </p:cNvSpPr>
          <p:nvPr/>
        </p:nvSpPr>
        <p:spPr bwMode="auto">
          <a:xfrm>
            <a:off x="3806825" y="5153025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018004" name="Rectangle 148"/>
          <p:cNvSpPr>
            <a:spLocks noChangeArrowheads="1"/>
          </p:cNvSpPr>
          <p:nvPr/>
        </p:nvSpPr>
        <p:spPr bwMode="auto">
          <a:xfrm>
            <a:off x="2813050" y="64262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018006" name="Rectangle 150"/>
          <p:cNvSpPr>
            <a:spLocks noChangeArrowheads="1"/>
          </p:cNvSpPr>
          <p:nvPr/>
        </p:nvSpPr>
        <p:spPr bwMode="auto">
          <a:xfrm>
            <a:off x="2774950" y="698341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018013" name="Rectangle 157"/>
          <p:cNvSpPr>
            <a:spLocks noChangeArrowheads="1"/>
          </p:cNvSpPr>
          <p:nvPr/>
        </p:nvSpPr>
        <p:spPr bwMode="auto">
          <a:xfrm>
            <a:off x="2900363" y="2162175"/>
            <a:ext cx="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000">
              <a:latin typeface="WinInnwa" charset="0"/>
            </a:endParaRPr>
          </a:p>
        </p:txBody>
      </p:sp>
      <p:sp>
        <p:nvSpPr>
          <p:cNvPr id="1018060" name="Text Box 204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018079" name="Text Box 223"/>
          <p:cNvSpPr txBox="1">
            <a:spLocks noChangeArrowheads="1"/>
          </p:cNvSpPr>
          <p:nvPr/>
        </p:nvSpPr>
        <p:spPr bwMode="auto">
          <a:xfrm>
            <a:off x="4562230" y="7514357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my-MM" sz="1000" b="1">
              <a:solidFill>
                <a:schemeClr val="tx2"/>
              </a:solidFill>
              <a:latin typeface="WinInnwa" charset="0"/>
            </a:endParaRPr>
          </a:p>
        </p:txBody>
      </p:sp>
      <p:sp>
        <p:nvSpPr>
          <p:cNvPr id="1018097" name="Text Box 24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45</a:t>
            </a:r>
          </a:p>
        </p:txBody>
      </p:sp>
      <p:grpSp>
        <p:nvGrpSpPr>
          <p:cNvPr id="1018116" name="Group 260"/>
          <p:cNvGrpSpPr>
            <a:grpSpLocks/>
          </p:cNvGrpSpPr>
          <p:nvPr/>
        </p:nvGrpSpPr>
        <p:grpSpPr bwMode="auto">
          <a:xfrm>
            <a:off x="5321301" y="3275013"/>
            <a:ext cx="4044950" cy="2366962"/>
            <a:chOff x="361" y="2800"/>
            <a:chExt cx="2548" cy="1491"/>
          </a:xfrm>
        </p:grpSpPr>
        <p:sp>
          <p:nvSpPr>
            <p:cNvPr id="1018117" name="AutoShape 261"/>
            <p:cNvSpPr>
              <a:spLocks noChangeArrowheads="1"/>
            </p:cNvSpPr>
            <p:nvPr/>
          </p:nvSpPr>
          <p:spPr bwMode="auto">
            <a:xfrm>
              <a:off x="361" y="2800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118" name="Text Box 262"/>
            <p:cNvSpPr txBox="1">
              <a:spLocks noChangeArrowheads="1"/>
            </p:cNvSpPr>
            <p:nvPr/>
          </p:nvSpPr>
          <p:spPr bwMode="auto">
            <a:xfrm>
              <a:off x="361" y="2952"/>
              <a:ext cx="2507" cy="12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ALL OTHER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“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WRITINGS</a:t>
              </a: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”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 ARE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FROM THE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“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ROYALTY</a:t>
              </a: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”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 PERIOD</a:t>
              </a:r>
            </a:p>
          </p:txBody>
        </p:sp>
      </p:grpSp>
      <p:sp>
        <p:nvSpPr>
          <p:cNvPr id="1018119" name="AutoShape 263"/>
          <p:cNvSpPr>
            <a:spLocks noChangeArrowheads="1"/>
          </p:cNvSpPr>
          <p:nvPr/>
        </p:nvSpPr>
        <p:spPr bwMode="auto">
          <a:xfrm>
            <a:off x="5157788" y="3111500"/>
            <a:ext cx="4386262" cy="27003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18120" name="Picture 26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8121" name="Rectangle 265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2" name="Rectangle 266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3" name="Line 267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4" name="Line 268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5" name="Line 269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6" name="Line 270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7" name="Line 271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8" name="Line 272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29" name="Line 273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30" name="Line 274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31" name="Line 275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32" name="Line 276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133" name="Rectangle 277"/>
          <p:cNvSpPr>
            <a:spLocks noChangeArrowheads="1"/>
          </p:cNvSpPr>
          <p:nvPr/>
        </p:nvSpPr>
        <p:spPr bwMode="auto">
          <a:xfrm>
            <a:off x="5662614" y="2468563"/>
            <a:ext cx="981291" cy="52064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WinInnwa" charset="0"/>
              </a:rPr>
              <a:t>a,mb</a:t>
            </a:r>
          </a:p>
        </p:txBody>
      </p:sp>
      <p:sp>
        <p:nvSpPr>
          <p:cNvPr id="1018136" name="Rectangle 280"/>
          <p:cNvSpPr>
            <a:spLocks noChangeArrowheads="1"/>
          </p:cNvSpPr>
          <p:nvPr/>
        </p:nvSpPr>
        <p:spPr bwMode="auto">
          <a:xfrm>
            <a:off x="7966004" y="230822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</a:rPr>
              <a:t>CIRCA:</a:t>
            </a:r>
          </a:p>
        </p:txBody>
      </p:sp>
      <p:sp>
        <p:nvSpPr>
          <p:cNvPr id="1018137" name="Rectangle 281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18138" name="Text Box 282"/>
          <p:cNvSpPr txBox="1">
            <a:spLocks noChangeArrowheads="1"/>
          </p:cNvSpPr>
          <p:nvPr/>
        </p:nvSpPr>
        <p:spPr bwMode="auto">
          <a:xfrm>
            <a:off x="5283202" y="1838325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  uAsm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018139" name="Rectangle 283"/>
          <p:cNvSpPr>
            <a:spLocks noChangeArrowheads="1"/>
          </p:cNvSpPr>
          <p:nvPr/>
        </p:nvSpPr>
        <p:spPr bwMode="auto">
          <a:xfrm>
            <a:off x="7711537" y="2301875"/>
            <a:ext cx="93611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</a:p>
        </p:txBody>
      </p:sp>
      <p:sp>
        <p:nvSpPr>
          <p:cNvPr id="1018140" name="Rectangle 284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18141" name="Rectangle 285"/>
          <p:cNvSpPr>
            <a:spLocks noChangeArrowheads="1"/>
          </p:cNvSpPr>
          <p:nvPr/>
        </p:nvSpPr>
        <p:spPr bwMode="auto">
          <a:xfrm>
            <a:off x="6292851" y="304800"/>
            <a:ext cx="3571875" cy="23318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018212" name="Rectangle 356"/>
          <p:cNvSpPr>
            <a:spLocks noChangeArrowheads="1"/>
          </p:cNvSpPr>
          <p:nvPr/>
        </p:nvSpPr>
        <p:spPr bwMode="auto">
          <a:xfrm>
            <a:off x="652463" y="1174750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16" tIns="48508" rIns="97016" bIns="48508" anchor="ctr"/>
          <a:lstStyle/>
          <a:p>
            <a:pPr algn="ctr" defTabSz="969850"/>
            <a:endParaRPr lang="my-MM">
              <a:latin typeface="WinInnwa" charset="0"/>
            </a:endParaRPr>
          </a:p>
        </p:txBody>
      </p:sp>
      <p:sp>
        <p:nvSpPr>
          <p:cNvPr id="1018213" name="AutoShape 357"/>
          <p:cNvSpPr>
            <a:spLocks noChangeArrowheads="1"/>
          </p:cNvSpPr>
          <p:nvPr/>
        </p:nvSpPr>
        <p:spPr bwMode="auto">
          <a:xfrm>
            <a:off x="1722439" y="3506789"/>
            <a:ext cx="1751012" cy="1327150"/>
          </a:xfrm>
          <a:custGeom>
            <a:avLst/>
            <a:gdLst>
              <a:gd name="G0" fmla="+- 4738 0 0"/>
              <a:gd name="G1" fmla="+- 21600 0 4738"/>
              <a:gd name="G2" fmla="*/ 4738 1 2"/>
              <a:gd name="G3" fmla="+- 21600 0 G2"/>
              <a:gd name="G4" fmla="+/ 4738 21600 2"/>
              <a:gd name="G5" fmla="+/ G1 0 2"/>
              <a:gd name="G6" fmla="*/ 21600 21600 4738"/>
              <a:gd name="G7" fmla="*/ G6 1 2"/>
              <a:gd name="G8" fmla="+- 21600 0 G7"/>
              <a:gd name="G9" fmla="*/ 21600 1 2"/>
              <a:gd name="G10" fmla="+- 4738 0 G9"/>
              <a:gd name="G11" fmla="?: G10 G8 0"/>
              <a:gd name="G12" fmla="?: G10 G7 21600"/>
              <a:gd name="T0" fmla="*/ 19231 w 21600"/>
              <a:gd name="T1" fmla="*/ 10800 h 21600"/>
              <a:gd name="T2" fmla="*/ 10800 w 21600"/>
              <a:gd name="T3" fmla="*/ 21600 h 21600"/>
              <a:gd name="T4" fmla="*/ 2369 w 21600"/>
              <a:gd name="T5" fmla="*/ 10800 h 21600"/>
              <a:gd name="T6" fmla="*/ 10800 w 21600"/>
              <a:gd name="T7" fmla="*/ 0 h 21600"/>
              <a:gd name="T8" fmla="*/ 4169 w 21600"/>
              <a:gd name="T9" fmla="*/ 4169 h 21600"/>
              <a:gd name="T10" fmla="*/ 17431 w 21600"/>
              <a:gd name="T11" fmla="*/ 174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15" name="AutoShape 359"/>
          <p:cNvSpPr>
            <a:spLocks noChangeArrowheads="1"/>
          </p:cNvSpPr>
          <p:nvPr/>
        </p:nvSpPr>
        <p:spPr bwMode="auto">
          <a:xfrm>
            <a:off x="1871664" y="3608389"/>
            <a:ext cx="1751012" cy="1143000"/>
          </a:xfrm>
          <a:custGeom>
            <a:avLst/>
            <a:gdLst>
              <a:gd name="G0" fmla="+- 4092 0 0"/>
              <a:gd name="G1" fmla="+- 21600 0 4092"/>
              <a:gd name="G2" fmla="*/ 4092 1 2"/>
              <a:gd name="G3" fmla="+- 21600 0 G2"/>
              <a:gd name="G4" fmla="+/ 4092 21600 2"/>
              <a:gd name="G5" fmla="+/ G1 0 2"/>
              <a:gd name="G6" fmla="*/ 21600 21600 4092"/>
              <a:gd name="G7" fmla="*/ G6 1 2"/>
              <a:gd name="G8" fmla="+- 21600 0 G7"/>
              <a:gd name="G9" fmla="*/ 21600 1 2"/>
              <a:gd name="G10" fmla="+- 4092 0 G9"/>
              <a:gd name="G11" fmla="?: G10 G8 0"/>
              <a:gd name="G12" fmla="?: G10 G7 21600"/>
              <a:gd name="T0" fmla="*/ 19554 w 21600"/>
              <a:gd name="T1" fmla="*/ 10800 h 21600"/>
              <a:gd name="T2" fmla="*/ 10800 w 21600"/>
              <a:gd name="T3" fmla="*/ 21600 h 21600"/>
              <a:gd name="T4" fmla="*/ 2046 w 21600"/>
              <a:gd name="T5" fmla="*/ 10800 h 21600"/>
              <a:gd name="T6" fmla="*/ 10800 w 21600"/>
              <a:gd name="T7" fmla="*/ 0 h 21600"/>
              <a:gd name="T8" fmla="*/ 3846 w 21600"/>
              <a:gd name="T9" fmla="*/ 3846 h 21600"/>
              <a:gd name="T10" fmla="*/ 17754 w 21600"/>
              <a:gd name="T11" fmla="*/ 177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16" name="Rectangle 360"/>
          <p:cNvSpPr>
            <a:spLocks noChangeArrowheads="1"/>
          </p:cNvSpPr>
          <p:nvPr/>
        </p:nvSpPr>
        <p:spPr bwMode="auto">
          <a:xfrm>
            <a:off x="2579688" y="1541464"/>
            <a:ext cx="1257300" cy="4410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16" tIns="48508" rIns="97016" bIns="48508" anchor="ctr"/>
          <a:lstStyle/>
          <a:p>
            <a:pPr algn="ctr" defTabSz="969850"/>
            <a:endParaRPr lang="my-MM">
              <a:latin typeface="WinInnwa" charset="0"/>
            </a:endParaRPr>
          </a:p>
        </p:txBody>
      </p:sp>
      <p:sp>
        <p:nvSpPr>
          <p:cNvPr id="1018217" name="Line 361"/>
          <p:cNvSpPr>
            <a:spLocks noChangeShapeType="1"/>
          </p:cNvSpPr>
          <p:nvPr/>
        </p:nvSpPr>
        <p:spPr bwMode="auto">
          <a:xfrm>
            <a:off x="2581275" y="3630614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18" name="Line 362"/>
          <p:cNvSpPr>
            <a:spLocks noChangeShapeType="1"/>
          </p:cNvSpPr>
          <p:nvPr/>
        </p:nvSpPr>
        <p:spPr bwMode="auto">
          <a:xfrm>
            <a:off x="2576514" y="4124324"/>
            <a:ext cx="0" cy="61118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19" name="Text Box 363"/>
          <p:cNvSpPr txBox="1">
            <a:spLocks noChangeArrowheads="1"/>
          </p:cNvSpPr>
          <p:nvPr/>
        </p:nvSpPr>
        <p:spPr bwMode="auto">
          <a:xfrm rot="-5388474">
            <a:off x="-1028700" y="2596866"/>
            <a:ext cx="3632200" cy="4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&amp;mZ0ifusrf; (12)</a:t>
            </a:r>
            <a:r>
              <a:rPr lang="en-US" sz="1400" b="1">
                <a:latin typeface="WinInnwa" charset="0"/>
              </a:rPr>
              <a:t> </a:t>
            </a:r>
          </a:p>
        </p:txBody>
      </p:sp>
      <p:sp>
        <p:nvSpPr>
          <p:cNvPr id="1018220" name="Line 364"/>
          <p:cNvSpPr>
            <a:spLocks noChangeShapeType="1"/>
          </p:cNvSpPr>
          <p:nvPr/>
        </p:nvSpPr>
        <p:spPr bwMode="auto">
          <a:xfrm>
            <a:off x="952500" y="1177925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1" name="Text Box 365"/>
          <p:cNvSpPr txBox="1">
            <a:spLocks noChangeArrowheads="1"/>
          </p:cNvSpPr>
          <p:nvPr/>
        </p:nvSpPr>
        <p:spPr bwMode="auto">
          <a:xfrm rot="16185222">
            <a:off x="1798639" y="3458035"/>
            <a:ext cx="3775076" cy="31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  </a:t>
            </a:r>
          </a:p>
        </p:txBody>
      </p:sp>
      <p:sp>
        <p:nvSpPr>
          <p:cNvPr id="1018222" name="Line 366"/>
          <p:cNvSpPr>
            <a:spLocks noChangeShapeType="1"/>
          </p:cNvSpPr>
          <p:nvPr/>
        </p:nvSpPr>
        <p:spPr bwMode="auto">
          <a:xfrm>
            <a:off x="3532188" y="1541463"/>
            <a:ext cx="0" cy="4411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3" name="Line 367"/>
          <p:cNvSpPr>
            <a:spLocks noChangeShapeType="1"/>
          </p:cNvSpPr>
          <p:nvPr/>
        </p:nvSpPr>
        <p:spPr bwMode="auto">
          <a:xfrm>
            <a:off x="1054101" y="14160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4" name="Line 368"/>
          <p:cNvSpPr>
            <a:spLocks noChangeShapeType="1"/>
          </p:cNvSpPr>
          <p:nvPr/>
        </p:nvSpPr>
        <p:spPr bwMode="auto">
          <a:xfrm>
            <a:off x="1054101" y="2392364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5" name="Line 369"/>
          <p:cNvSpPr>
            <a:spLocks noChangeShapeType="1"/>
          </p:cNvSpPr>
          <p:nvPr/>
        </p:nvSpPr>
        <p:spPr bwMode="auto">
          <a:xfrm>
            <a:off x="1054101" y="294957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6" name="Line 370"/>
          <p:cNvSpPr>
            <a:spLocks noChangeShapeType="1"/>
          </p:cNvSpPr>
          <p:nvPr/>
        </p:nvSpPr>
        <p:spPr bwMode="auto">
          <a:xfrm>
            <a:off x="1054101" y="32321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7" name="Line 371"/>
          <p:cNvSpPr>
            <a:spLocks noChangeShapeType="1"/>
          </p:cNvSpPr>
          <p:nvPr/>
        </p:nvSpPr>
        <p:spPr bwMode="auto">
          <a:xfrm>
            <a:off x="1046164" y="3408363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8" name="Line 372"/>
          <p:cNvSpPr>
            <a:spLocks noChangeShapeType="1"/>
          </p:cNvSpPr>
          <p:nvPr/>
        </p:nvSpPr>
        <p:spPr bwMode="auto">
          <a:xfrm>
            <a:off x="1054100" y="369093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29" name="Line 373"/>
          <p:cNvSpPr>
            <a:spLocks noChangeShapeType="1"/>
          </p:cNvSpPr>
          <p:nvPr/>
        </p:nvSpPr>
        <p:spPr bwMode="auto">
          <a:xfrm>
            <a:off x="1060450" y="3959225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0" name="Line 374"/>
          <p:cNvSpPr>
            <a:spLocks noChangeShapeType="1"/>
          </p:cNvSpPr>
          <p:nvPr/>
        </p:nvSpPr>
        <p:spPr bwMode="auto">
          <a:xfrm>
            <a:off x="1060450" y="4149725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1" name="Line 375"/>
          <p:cNvSpPr>
            <a:spLocks noChangeShapeType="1"/>
          </p:cNvSpPr>
          <p:nvPr/>
        </p:nvSpPr>
        <p:spPr bwMode="auto">
          <a:xfrm>
            <a:off x="1054101" y="4378325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2" name="Line 376"/>
          <p:cNvSpPr>
            <a:spLocks noChangeShapeType="1"/>
          </p:cNvSpPr>
          <p:nvPr/>
        </p:nvSpPr>
        <p:spPr bwMode="auto">
          <a:xfrm>
            <a:off x="1060451" y="4608513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3" name="Line 377"/>
          <p:cNvSpPr>
            <a:spLocks noChangeShapeType="1"/>
          </p:cNvSpPr>
          <p:nvPr/>
        </p:nvSpPr>
        <p:spPr bwMode="auto">
          <a:xfrm>
            <a:off x="1060450" y="4811713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4" name="Line 378"/>
          <p:cNvSpPr>
            <a:spLocks noChangeShapeType="1"/>
          </p:cNvSpPr>
          <p:nvPr/>
        </p:nvSpPr>
        <p:spPr bwMode="auto">
          <a:xfrm>
            <a:off x="1054101" y="215106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5" name="Line 379"/>
          <p:cNvSpPr>
            <a:spLocks noChangeShapeType="1"/>
          </p:cNvSpPr>
          <p:nvPr/>
        </p:nvSpPr>
        <p:spPr bwMode="auto">
          <a:xfrm>
            <a:off x="2686051" y="1906589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6" name="Line 380"/>
          <p:cNvSpPr>
            <a:spLocks noChangeShapeType="1"/>
          </p:cNvSpPr>
          <p:nvPr/>
        </p:nvSpPr>
        <p:spPr bwMode="auto">
          <a:xfrm>
            <a:off x="2686051" y="1622424"/>
            <a:ext cx="81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7" name="Line 381"/>
          <p:cNvSpPr>
            <a:spLocks noChangeShapeType="1"/>
          </p:cNvSpPr>
          <p:nvPr/>
        </p:nvSpPr>
        <p:spPr bwMode="auto">
          <a:xfrm>
            <a:off x="2686051" y="207803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8" name="Line 382"/>
          <p:cNvSpPr>
            <a:spLocks noChangeShapeType="1"/>
          </p:cNvSpPr>
          <p:nvPr/>
        </p:nvSpPr>
        <p:spPr bwMode="auto">
          <a:xfrm>
            <a:off x="2695576" y="2290762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39" name="Line 383"/>
          <p:cNvSpPr>
            <a:spLocks noChangeShapeType="1"/>
          </p:cNvSpPr>
          <p:nvPr/>
        </p:nvSpPr>
        <p:spPr bwMode="auto">
          <a:xfrm>
            <a:off x="2686051" y="267017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0" name="Line 384"/>
          <p:cNvSpPr>
            <a:spLocks noChangeShapeType="1"/>
          </p:cNvSpPr>
          <p:nvPr/>
        </p:nvSpPr>
        <p:spPr bwMode="auto">
          <a:xfrm>
            <a:off x="2687639" y="285273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1" name="Line 385"/>
          <p:cNvSpPr>
            <a:spLocks noChangeShapeType="1"/>
          </p:cNvSpPr>
          <p:nvPr/>
        </p:nvSpPr>
        <p:spPr bwMode="auto">
          <a:xfrm>
            <a:off x="2689226" y="30432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2" name="Line 386"/>
          <p:cNvSpPr>
            <a:spLocks noChangeShapeType="1"/>
          </p:cNvSpPr>
          <p:nvPr/>
        </p:nvSpPr>
        <p:spPr bwMode="auto">
          <a:xfrm>
            <a:off x="2690814" y="32305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3" name="Line 387"/>
          <p:cNvSpPr>
            <a:spLocks noChangeShapeType="1"/>
          </p:cNvSpPr>
          <p:nvPr/>
        </p:nvSpPr>
        <p:spPr bwMode="auto">
          <a:xfrm>
            <a:off x="2689226" y="360680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4" name="Line 388"/>
          <p:cNvSpPr>
            <a:spLocks noChangeShapeType="1"/>
          </p:cNvSpPr>
          <p:nvPr/>
        </p:nvSpPr>
        <p:spPr bwMode="auto">
          <a:xfrm>
            <a:off x="2660651" y="408305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5" name="Line 389"/>
          <p:cNvSpPr>
            <a:spLocks noChangeShapeType="1"/>
          </p:cNvSpPr>
          <p:nvPr/>
        </p:nvSpPr>
        <p:spPr bwMode="auto">
          <a:xfrm>
            <a:off x="2660651" y="43195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6" name="Line 390"/>
          <p:cNvSpPr>
            <a:spLocks noChangeShapeType="1"/>
          </p:cNvSpPr>
          <p:nvPr/>
        </p:nvSpPr>
        <p:spPr bwMode="auto">
          <a:xfrm>
            <a:off x="2662239" y="45481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7" name="Line 391"/>
          <p:cNvSpPr>
            <a:spLocks noChangeShapeType="1"/>
          </p:cNvSpPr>
          <p:nvPr/>
        </p:nvSpPr>
        <p:spPr bwMode="auto">
          <a:xfrm>
            <a:off x="2663826" y="49101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8" name="Line 392"/>
          <p:cNvSpPr>
            <a:spLocks noChangeShapeType="1"/>
          </p:cNvSpPr>
          <p:nvPr/>
        </p:nvSpPr>
        <p:spPr bwMode="auto">
          <a:xfrm>
            <a:off x="2674939" y="51323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49" name="Line 393"/>
          <p:cNvSpPr>
            <a:spLocks noChangeShapeType="1"/>
          </p:cNvSpPr>
          <p:nvPr/>
        </p:nvSpPr>
        <p:spPr bwMode="auto">
          <a:xfrm>
            <a:off x="2667000" y="552767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50" name="Line 394"/>
          <p:cNvSpPr>
            <a:spLocks noChangeShapeType="1"/>
          </p:cNvSpPr>
          <p:nvPr/>
        </p:nvSpPr>
        <p:spPr bwMode="auto">
          <a:xfrm>
            <a:off x="2660651" y="570865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51" name="Line 395"/>
          <p:cNvSpPr>
            <a:spLocks noChangeShapeType="1"/>
          </p:cNvSpPr>
          <p:nvPr/>
        </p:nvSpPr>
        <p:spPr bwMode="auto">
          <a:xfrm>
            <a:off x="2662239" y="589121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52" name="Text Box 396"/>
          <p:cNvSpPr txBox="1">
            <a:spLocks noChangeArrowheads="1"/>
          </p:cNvSpPr>
          <p:nvPr/>
        </p:nvSpPr>
        <p:spPr bwMode="auto">
          <a:xfrm>
            <a:off x="2595564" y="1614490"/>
            <a:ext cx="982662" cy="1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" b="1">
                <a:latin typeface="WinInnwa" charset="0"/>
              </a:rPr>
              <a:t>TO ISRAEL (N. KINGDOM)</a:t>
            </a:r>
          </a:p>
        </p:txBody>
      </p:sp>
      <p:sp>
        <p:nvSpPr>
          <p:cNvPr id="1018253" name="Text Box 397"/>
          <p:cNvSpPr txBox="1">
            <a:spLocks noChangeArrowheads="1"/>
          </p:cNvSpPr>
          <p:nvPr/>
        </p:nvSpPr>
        <p:spPr bwMode="auto">
          <a:xfrm>
            <a:off x="2420939" y="2332039"/>
            <a:ext cx="1223962" cy="22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" b="1">
                <a:latin typeface="WinInnwa" charset="0"/>
              </a:rPr>
              <a:t>TO  </a:t>
            </a:r>
            <a:r>
              <a:rPr lang="en-US" sz="400" b="1" i="1">
                <a:latin typeface="WinInnwa" charset="0"/>
              </a:rPr>
              <a:t>JUDAH</a:t>
            </a:r>
            <a:r>
              <a:rPr lang="en-US" sz="400" b="1">
                <a:latin typeface="WinInnwa" charset="0"/>
              </a:rPr>
              <a:t>:                                                                                        (IN </a:t>
            </a:r>
            <a:r>
              <a:rPr lang="en-US" sz="400" b="1" i="1" u="sng">
                <a:latin typeface="WinInnwa" charset="0"/>
              </a:rPr>
              <a:t>DECLINE</a:t>
            </a:r>
            <a:r>
              <a:rPr lang="en-US" sz="400" b="1">
                <a:latin typeface="WinInnwa" charset="0"/>
              </a:rPr>
              <a:t>)                 </a:t>
            </a:r>
          </a:p>
        </p:txBody>
      </p:sp>
      <p:sp>
        <p:nvSpPr>
          <p:cNvPr id="1018254" name="Line 398"/>
          <p:cNvSpPr>
            <a:spLocks noChangeShapeType="1"/>
          </p:cNvSpPr>
          <p:nvPr/>
        </p:nvSpPr>
        <p:spPr bwMode="auto">
          <a:xfrm>
            <a:off x="2708275" y="2347913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55" name="Text Box 399"/>
          <p:cNvSpPr txBox="1">
            <a:spLocks noChangeArrowheads="1"/>
          </p:cNvSpPr>
          <p:nvPr/>
        </p:nvSpPr>
        <p:spPr bwMode="auto">
          <a:xfrm>
            <a:off x="2320926" y="3271839"/>
            <a:ext cx="1546225" cy="1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" b="1">
                <a:latin typeface="WinInnwa" charset="0"/>
              </a:rPr>
              <a:t>TO  </a:t>
            </a:r>
            <a:r>
              <a:rPr lang="en-US" sz="400" b="1" i="1">
                <a:latin typeface="WinInnwa" charset="0"/>
              </a:rPr>
              <a:t>JUDAH</a:t>
            </a:r>
            <a:r>
              <a:rPr lang="en-US" sz="400" b="1">
                <a:latin typeface="WinInnwa" charset="0"/>
              </a:rPr>
              <a:t>:   (IN </a:t>
            </a:r>
            <a:r>
              <a:rPr lang="en-US" sz="400" b="1" i="1" u="sng">
                <a:latin typeface="WinInnwa" charset="0"/>
              </a:rPr>
              <a:t>CRISIS</a:t>
            </a:r>
            <a:r>
              <a:rPr lang="en-US" sz="400" b="1">
                <a:latin typeface="WinInnwa" charset="0"/>
              </a:rPr>
              <a:t>)                                                                                      </a:t>
            </a:r>
          </a:p>
        </p:txBody>
      </p:sp>
      <p:sp>
        <p:nvSpPr>
          <p:cNvPr id="1018256" name="Text Box 400"/>
          <p:cNvSpPr txBox="1">
            <a:spLocks noChangeArrowheads="1"/>
          </p:cNvSpPr>
          <p:nvPr/>
        </p:nvSpPr>
        <p:spPr bwMode="auto">
          <a:xfrm>
            <a:off x="2366963" y="4579939"/>
            <a:ext cx="1223962" cy="22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" b="1">
                <a:latin typeface="WinInnwa" charset="0"/>
              </a:rPr>
              <a:t>TO  </a:t>
            </a:r>
            <a:r>
              <a:rPr lang="en-US" sz="400" b="1" i="1">
                <a:latin typeface="WinInnwa" charset="0"/>
              </a:rPr>
              <a:t>JUDAH</a:t>
            </a:r>
            <a:r>
              <a:rPr lang="en-US" sz="400" b="1">
                <a:latin typeface="WinInnwa" charset="0"/>
              </a:rPr>
              <a:t>:                                                                                        (IN </a:t>
            </a:r>
            <a:r>
              <a:rPr lang="en-US" sz="400" b="1" i="1" u="sng">
                <a:latin typeface="WinInnwa" charset="0"/>
              </a:rPr>
              <a:t>CAPTIVITY</a:t>
            </a:r>
            <a:r>
              <a:rPr lang="en-US" sz="400" b="1">
                <a:latin typeface="WinInnwa" charset="0"/>
              </a:rPr>
              <a:t>)                 </a:t>
            </a:r>
          </a:p>
        </p:txBody>
      </p:sp>
      <p:sp>
        <p:nvSpPr>
          <p:cNvPr id="1018257" name="Text Box 401"/>
          <p:cNvSpPr txBox="1">
            <a:spLocks noChangeArrowheads="1"/>
          </p:cNvSpPr>
          <p:nvPr/>
        </p:nvSpPr>
        <p:spPr bwMode="auto">
          <a:xfrm>
            <a:off x="2359025" y="5154615"/>
            <a:ext cx="1223963" cy="22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" b="1">
                <a:latin typeface="WinInnwa" charset="0"/>
              </a:rPr>
              <a:t>TO  </a:t>
            </a:r>
            <a:r>
              <a:rPr lang="en-US" sz="400" b="1" i="1">
                <a:latin typeface="WinInnwa" charset="0"/>
              </a:rPr>
              <a:t>JUDAH</a:t>
            </a:r>
            <a:r>
              <a:rPr lang="en-US" sz="400" b="1">
                <a:latin typeface="WinInnwa" charset="0"/>
              </a:rPr>
              <a:t>:                                                                                        (IN </a:t>
            </a:r>
            <a:r>
              <a:rPr lang="en-US" sz="400" b="1" i="1" u="sng">
                <a:latin typeface="WinInnwa" charset="0"/>
              </a:rPr>
              <a:t>RETURN</a:t>
            </a:r>
            <a:r>
              <a:rPr lang="en-US" sz="400" b="1">
                <a:latin typeface="WinInnwa" charset="0"/>
              </a:rPr>
              <a:t>)                 </a:t>
            </a:r>
          </a:p>
        </p:txBody>
      </p:sp>
      <p:sp>
        <p:nvSpPr>
          <p:cNvPr id="1018258" name="Text Box 402"/>
          <p:cNvSpPr txBox="1">
            <a:spLocks noChangeArrowheads="1"/>
          </p:cNvSpPr>
          <p:nvPr/>
        </p:nvSpPr>
        <p:spPr bwMode="auto">
          <a:xfrm>
            <a:off x="2578102" y="2317751"/>
            <a:ext cx="600075" cy="76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WinInnwa" charset="0"/>
              </a:rPr>
              <a:t>*</a:t>
            </a:r>
            <a:endParaRPr lang="en-US" sz="2500">
              <a:latin typeface="WinInnwa" charset="0"/>
            </a:endParaRPr>
          </a:p>
        </p:txBody>
      </p:sp>
      <p:sp>
        <p:nvSpPr>
          <p:cNvPr id="1018259" name="Text Box 403"/>
          <p:cNvSpPr txBox="1">
            <a:spLocks noChangeArrowheads="1"/>
          </p:cNvSpPr>
          <p:nvPr/>
        </p:nvSpPr>
        <p:spPr bwMode="auto">
          <a:xfrm>
            <a:off x="2538415" y="3225800"/>
            <a:ext cx="600075" cy="76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WinInnwa" charset="0"/>
              </a:rPr>
              <a:t>*</a:t>
            </a:r>
            <a:endParaRPr lang="en-US" sz="2500">
              <a:latin typeface="WinInnwa" charset="0"/>
            </a:endParaRPr>
          </a:p>
        </p:txBody>
      </p:sp>
      <p:sp>
        <p:nvSpPr>
          <p:cNvPr id="1018260" name="Text Box 404"/>
          <p:cNvSpPr txBox="1">
            <a:spLocks noChangeArrowheads="1"/>
          </p:cNvSpPr>
          <p:nvPr/>
        </p:nvSpPr>
        <p:spPr bwMode="auto">
          <a:xfrm>
            <a:off x="2538415" y="4556125"/>
            <a:ext cx="600075" cy="76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WinInnwa" charset="0"/>
              </a:rPr>
              <a:t>*</a:t>
            </a:r>
            <a:endParaRPr lang="en-US" sz="2500">
              <a:latin typeface="WinInnwa" charset="0"/>
            </a:endParaRPr>
          </a:p>
        </p:txBody>
      </p:sp>
      <p:sp>
        <p:nvSpPr>
          <p:cNvPr id="1018261" name="Text Box 405"/>
          <p:cNvSpPr txBox="1">
            <a:spLocks noChangeArrowheads="1"/>
          </p:cNvSpPr>
          <p:nvPr/>
        </p:nvSpPr>
        <p:spPr bwMode="auto">
          <a:xfrm>
            <a:off x="2538415" y="4778375"/>
            <a:ext cx="600075" cy="76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WinInnwa" charset="0"/>
              </a:rPr>
              <a:t>*</a:t>
            </a:r>
            <a:endParaRPr lang="en-US" sz="2500">
              <a:latin typeface="WinInnwa" charset="0"/>
            </a:endParaRPr>
          </a:p>
        </p:txBody>
      </p:sp>
      <p:sp>
        <p:nvSpPr>
          <p:cNvPr id="1018262" name="Line 406"/>
          <p:cNvSpPr>
            <a:spLocks noChangeShapeType="1"/>
          </p:cNvSpPr>
          <p:nvPr/>
        </p:nvSpPr>
        <p:spPr bwMode="auto">
          <a:xfrm>
            <a:off x="2635251" y="3297238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63" name="Line 407"/>
          <p:cNvSpPr>
            <a:spLocks noChangeShapeType="1"/>
          </p:cNvSpPr>
          <p:nvPr/>
        </p:nvSpPr>
        <p:spPr bwMode="auto">
          <a:xfrm>
            <a:off x="2651126" y="4605339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64" name="Line 408"/>
          <p:cNvSpPr>
            <a:spLocks noChangeShapeType="1"/>
          </p:cNvSpPr>
          <p:nvPr/>
        </p:nvSpPr>
        <p:spPr bwMode="auto">
          <a:xfrm>
            <a:off x="2651126" y="5194300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65" name="Text Box 409"/>
          <p:cNvSpPr txBox="1">
            <a:spLocks noChangeArrowheads="1"/>
          </p:cNvSpPr>
          <p:nvPr/>
        </p:nvSpPr>
        <p:spPr bwMode="auto">
          <a:xfrm>
            <a:off x="1844676" y="3641725"/>
            <a:ext cx="1039814" cy="63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PROPHETS            WROTE IN                       A FOUR-     HUNDRED        YEAR                     ERA          AFTER           </a:t>
            </a:r>
            <a:r>
              <a:rPr lang="ja-JP" altLang="en-US" sz="700" b="1">
                <a:latin typeface="WinInnwa" charset="0"/>
              </a:rPr>
              <a:t>“</a:t>
            </a:r>
            <a:r>
              <a:rPr lang="en-US" sz="700" b="1">
                <a:latin typeface="WinInnwa" charset="0"/>
              </a:rPr>
              <a:t>THE            SPLIT</a:t>
            </a:r>
            <a:r>
              <a:rPr lang="ja-JP" altLang="en-US" sz="700" b="1">
                <a:latin typeface="WinInnwa" charset="0"/>
              </a:rPr>
              <a:t>”</a:t>
            </a:r>
            <a:endParaRPr lang="en-US" sz="600" b="1">
              <a:latin typeface="WinInnwa" charset="0"/>
            </a:endParaRPr>
          </a:p>
        </p:txBody>
      </p:sp>
      <p:sp>
        <p:nvSpPr>
          <p:cNvPr id="1018266" name="Text Box 410"/>
          <p:cNvSpPr txBox="1">
            <a:spLocks noChangeArrowheads="1"/>
          </p:cNvSpPr>
          <p:nvPr/>
        </p:nvSpPr>
        <p:spPr bwMode="auto">
          <a:xfrm>
            <a:off x="876300" y="2786064"/>
            <a:ext cx="495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(S)</a:t>
            </a:r>
          </a:p>
        </p:txBody>
      </p:sp>
      <p:sp>
        <p:nvSpPr>
          <p:cNvPr id="1018267" name="Text Box 411"/>
          <p:cNvSpPr txBox="1">
            <a:spLocks noChangeArrowheads="1"/>
          </p:cNvSpPr>
          <p:nvPr/>
        </p:nvSpPr>
        <p:spPr bwMode="auto">
          <a:xfrm>
            <a:off x="876300" y="3068638"/>
            <a:ext cx="495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(D)</a:t>
            </a:r>
          </a:p>
        </p:txBody>
      </p:sp>
      <p:sp>
        <p:nvSpPr>
          <p:cNvPr id="1018268" name="Text Box 412"/>
          <p:cNvSpPr txBox="1">
            <a:spLocks noChangeArrowheads="1"/>
          </p:cNvSpPr>
          <p:nvPr/>
        </p:nvSpPr>
        <p:spPr bwMode="auto">
          <a:xfrm>
            <a:off x="868365" y="3257551"/>
            <a:ext cx="496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(S)</a:t>
            </a:r>
          </a:p>
        </p:txBody>
      </p:sp>
      <p:sp>
        <p:nvSpPr>
          <p:cNvPr id="1018269" name="Text Box 413"/>
          <p:cNvSpPr txBox="1">
            <a:spLocks noChangeArrowheads="1"/>
          </p:cNvSpPr>
          <p:nvPr/>
        </p:nvSpPr>
        <p:spPr bwMode="auto">
          <a:xfrm>
            <a:off x="868365" y="3527426"/>
            <a:ext cx="496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(CW)</a:t>
            </a:r>
          </a:p>
        </p:txBody>
      </p:sp>
      <p:sp>
        <p:nvSpPr>
          <p:cNvPr id="1018270" name="Text Box 414"/>
          <p:cNvSpPr txBox="1">
            <a:spLocks noChangeArrowheads="1"/>
          </p:cNvSpPr>
          <p:nvPr/>
        </p:nvSpPr>
        <p:spPr bwMode="auto">
          <a:xfrm>
            <a:off x="1763714" y="2900364"/>
            <a:ext cx="579437" cy="62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300" b="1">
                <a:latin typeface="WinInnwa" charset="0"/>
              </a:rPr>
              <a:t>}</a:t>
            </a:r>
          </a:p>
        </p:txBody>
      </p:sp>
      <p:sp>
        <p:nvSpPr>
          <p:cNvPr id="1018271" name="Text Box 415"/>
          <p:cNvSpPr txBox="1">
            <a:spLocks noChangeArrowheads="1"/>
          </p:cNvSpPr>
          <p:nvPr/>
        </p:nvSpPr>
        <p:spPr bwMode="auto">
          <a:xfrm>
            <a:off x="966789" y="2222501"/>
            <a:ext cx="5238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WinInnwa" charset="0"/>
            </a:endParaRPr>
          </a:p>
        </p:txBody>
      </p:sp>
      <p:sp>
        <p:nvSpPr>
          <p:cNvPr id="1018272" name="Text Box 416"/>
          <p:cNvSpPr txBox="1">
            <a:spLocks noChangeArrowheads="1"/>
          </p:cNvSpPr>
          <p:nvPr/>
        </p:nvSpPr>
        <p:spPr bwMode="auto">
          <a:xfrm>
            <a:off x="1543050" y="1641476"/>
            <a:ext cx="195927" cy="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my-MM" sz="2500">
              <a:latin typeface="WinInnwa" charset="0"/>
            </a:endParaRPr>
          </a:p>
        </p:txBody>
      </p:sp>
      <p:sp>
        <p:nvSpPr>
          <p:cNvPr id="1018273" name="Text Box 417"/>
          <p:cNvSpPr txBox="1">
            <a:spLocks noChangeArrowheads="1"/>
          </p:cNvSpPr>
          <p:nvPr/>
        </p:nvSpPr>
        <p:spPr bwMode="auto">
          <a:xfrm>
            <a:off x="1116014" y="1385889"/>
            <a:ext cx="195927" cy="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my-MM" sz="2500">
              <a:latin typeface="WinInnwa" charset="0"/>
            </a:endParaRPr>
          </a:p>
        </p:txBody>
      </p:sp>
      <p:sp>
        <p:nvSpPr>
          <p:cNvPr id="1018274" name="AutoShape 418"/>
          <p:cNvSpPr>
            <a:spLocks noChangeArrowheads="1"/>
          </p:cNvSpPr>
          <p:nvPr/>
        </p:nvSpPr>
        <p:spPr bwMode="auto">
          <a:xfrm>
            <a:off x="1330325" y="3697288"/>
            <a:ext cx="211138" cy="1508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275" name="Text Box 419"/>
          <p:cNvSpPr txBox="1">
            <a:spLocks noChangeArrowheads="1"/>
          </p:cNvSpPr>
          <p:nvPr/>
        </p:nvSpPr>
        <p:spPr bwMode="auto">
          <a:xfrm>
            <a:off x="874714" y="3706814"/>
            <a:ext cx="1265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(       )</a:t>
            </a:r>
          </a:p>
        </p:txBody>
      </p:sp>
      <p:sp>
        <p:nvSpPr>
          <p:cNvPr id="1018276" name="Text Box 420"/>
          <p:cNvSpPr txBox="1">
            <a:spLocks noChangeArrowheads="1"/>
          </p:cNvSpPr>
          <p:nvPr/>
        </p:nvSpPr>
        <p:spPr bwMode="auto">
          <a:xfrm>
            <a:off x="1104900" y="1214439"/>
            <a:ext cx="998538" cy="2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a,m&amp;I</a:t>
            </a:r>
          </a:p>
        </p:txBody>
      </p:sp>
      <p:sp>
        <p:nvSpPr>
          <p:cNvPr id="1018277" name="Text Box 421"/>
          <p:cNvSpPr txBox="1">
            <a:spLocks noChangeArrowheads="1"/>
          </p:cNvSpPr>
          <p:nvPr/>
        </p:nvSpPr>
        <p:spPr bwMode="auto">
          <a:xfrm>
            <a:off x="936626" y="1858964"/>
            <a:ext cx="1287463" cy="2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w&amp;m;olBuD;rsm;</a:t>
            </a:r>
          </a:p>
        </p:txBody>
      </p:sp>
      <p:sp>
        <p:nvSpPr>
          <p:cNvPr id="1018278" name="Text Box 422"/>
          <p:cNvSpPr txBox="1">
            <a:spLocks noChangeArrowheads="1"/>
          </p:cNvSpPr>
          <p:nvPr/>
        </p:nvSpPr>
        <p:spPr bwMode="auto">
          <a:xfrm>
            <a:off x="1098550" y="2143126"/>
            <a:ext cx="998538" cy="2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&amp;ko</a:t>
            </a:r>
          </a:p>
        </p:txBody>
      </p:sp>
      <p:sp>
        <p:nvSpPr>
          <p:cNvPr id="1018279" name="Text Box 423"/>
          <p:cNvSpPr txBox="1">
            <a:spLocks noChangeArrowheads="1"/>
          </p:cNvSpPr>
          <p:nvPr/>
        </p:nvSpPr>
        <p:spPr bwMode="auto">
          <a:xfrm>
            <a:off x="993775" y="2751139"/>
            <a:ext cx="1227138" cy="2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1&amp;m</a:t>
            </a:r>
          </a:p>
        </p:txBody>
      </p:sp>
      <p:sp>
        <p:nvSpPr>
          <p:cNvPr id="1018280" name="Text Box 424"/>
          <p:cNvSpPr txBox="1">
            <a:spLocks noChangeArrowheads="1"/>
          </p:cNvSpPr>
          <p:nvPr/>
        </p:nvSpPr>
        <p:spPr bwMode="auto">
          <a:xfrm>
            <a:off x="993776" y="3048000"/>
            <a:ext cx="1000126" cy="25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2&amp;m</a:t>
            </a:r>
          </a:p>
        </p:txBody>
      </p:sp>
      <p:sp>
        <p:nvSpPr>
          <p:cNvPr id="1018281" name="Text Box 425"/>
          <p:cNvSpPr txBox="1">
            <a:spLocks noChangeArrowheads="1"/>
          </p:cNvSpPr>
          <p:nvPr/>
        </p:nvSpPr>
        <p:spPr bwMode="auto">
          <a:xfrm>
            <a:off x="1016000" y="3232151"/>
            <a:ext cx="998538" cy="25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3&amp;m</a:t>
            </a:r>
          </a:p>
        </p:txBody>
      </p:sp>
      <p:sp>
        <p:nvSpPr>
          <p:cNvPr id="1018282" name="Text Box 426"/>
          <p:cNvSpPr txBox="1">
            <a:spLocks noChangeArrowheads="1"/>
          </p:cNvSpPr>
          <p:nvPr/>
        </p:nvSpPr>
        <p:spPr bwMode="auto">
          <a:xfrm>
            <a:off x="952500" y="3517900"/>
            <a:ext cx="1000126" cy="25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4&amp;m</a:t>
            </a:r>
          </a:p>
        </p:txBody>
      </p:sp>
      <p:sp>
        <p:nvSpPr>
          <p:cNvPr id="1018283" name="Text Box 427"/>
          <p:cNvSpPr txBox="1">
            <a:spLocks noChangeArrowheads="1"/>
          </p:cNvSpPr>
          <p:nvPr/>
        </p:nvSpPr>
        <p:spPr bwMode="auto">
          <a:xfrm>
            <a:off x="911225" y="3783013"/>
            <a:ext cx="998538" cy="25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1&amp;mcsKyf</a:t>
            </a:r>
          </a:p>
        </p:txBody>
      </p:sp>
      <p:sp>
        <p:nvSpPr>
          <p:cNvPr id="1018284" name="Text Box 428"/>
          <p:cNvSpPr txBox="1">
            <a:spLocks noChangeArrowheads="1"/>
          </p:cNvSpPr>
          <p:nvPr/>
        </p:nvSpPr>
        <p:spPr bwMode="auto">
          <a:xfrm>
            <a:off x="906464" y="3971925"/>
            <a:ext cx="1000126" cy="25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2&amp;mcskyf</a:t>
            </a:r>
          </a:p>
        </p:txBody>
      </p:sp>
      <p:sp>
        <p:nvSpPr>
          <p:cNvPr id="1018285" name="Text Box 429"/>
          <p:cNvSpPr txBox="1">
            <a:spLocks noChangeArrowheads="1"/>
          </p:cNvSpPr>
          <p:nvPr/>
        </p:nvSpPr>
        <p:spPr bwMode="auto">
          <a:xfrm>
            <a:off x="987425" y="4179889"/>
            <a:ext cx="998538" cy="2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{Z&amp;</a:t>
            </a:r>
          </a:p>
        </p:txBody>
      </p:sp>
      <p:sp>
        <p:nvSpPr>
          <p:cNvPr id="1018286" name="Text Box 430"/>
          <p:cNvSpPr txBox="1">
            <a:spLocks noChangeArrowheads="1"/>
          </p:cNvSpPr>
          <p:nvPr/>
        </p:nvSpPr>
        <p:spPr bwMode="auto">
          <a:xfrm>
            <a:off x="828675" y="4408489"/>
            <a:ext cx="1328738" cy="2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ae[rd</a:t>
            </a:r>
          </a:p>
        </p:txBody>
      </p:sp>
      <p:sp>
        <p:nvSpPr>
          <p:cNvPr id="1018287" name="Text Box 431"/>
          <p:cNvSpPr txBox="1">
            <a:spLocks noChangeArrowheads="1"/>
          </p:cNvSpPr>
          <p:nvPr/>
        </p:nvSpPr>
        <p:spPr bwMode="auto">
          <a:xfrm>
            <a:off x="1036640" y="4610102"/>
            <a:ext cx="998537" cy="2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{owm</a:t>
            </a:r>
          </a:p>
        </p:txBody>
      </p:sp>
      <p:sp>
        <p:nvSpPr>
          <p:cNvPr id="1018288" name="Text Box 432"/>
          <p:cNvSpPr txBox="1">
            <a:spLocks noChangeArrowheads="1"/>
          </p:cNvSpPr>
          <p:nvPr/>
        </p:nvSpPr>
        <p:spPr bwMode="auto">
          <a:xfrm>
            <a:off x="2595564" y="1735138"/>
            <a:ext cx="1000126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tmrkwf</a:t>
            </a:r>
          </a:p>
        </p:txBody>
      </p:sp>
      <p:sp>
        <p:nvSpPr>
          <p:cNvPr id="1018289" name="Text Box 433"/>
          <p:cNvSpPr txBox="1">
            <a:spLocks noChangeArrowheads="1"/>
          </p:cNvSpPr>
          <p:nvPr/>
        </p:nvSpPr>
        <p:spPr bwMode="auto">
          <a:xfrm>
            <a:off x="2501900" y="1901826"/>
            <a:ext cx="9985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a[ma&amp;S</a:t>
            </a:r>
          </a:p>
        </p:txBody>
      </p:sp>
      <p:sp>
        <p:nvSpPr>
          <p:cNvPr id="1018290" name="Text Box 434"/>
          <p:cNvSpPr txBox="1">
            <a:spLocks noChangeArrowheads="1"/>
          </p:cNvSpPr>
          <p:nvPr/>
        </p:nvSpPr>
        <p:spPr bwMode="auto">
          <a:xfrm>
            <a:off x="2633663" y="2132014"/>
            <a:ext cx="1138237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a,me</a:t>
            </a:r>
            <a:endParaRPr lang="en-US" sz="1000" b="1">
              <a:latin typeface="WinInnwa" charset="0"/>
            </a:endParaRPr>
          </a:p>
        </p:txBody>
      </p:sp>
      <p:sp>
        <p:nvSpPr>
          <p:cNvPr id="1018291" name="Text Box 435"/>
          <p:cNvSpPr txBox="1">
            <a:spLocks noChangeArrowheads="1"/>
          </p:cNvSpPr>
          <p:nvPr/>
        </p:nvSpPr>
        <p:spPr bwMode="auto">
          <a:xfrm>
            <a:off x="2613025" y="2514601"/>
            <a:ext cx="9985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a[&amp;Sm,</a:t>
            </a:r>
          </a:p>
        </p:txBody>
      </p:sp>
      <p:sp>
        <p:nvSpPr>
          <p:cNvPr id="1018292" name="Text Box 436"/>
          <p:cNvSpPr txBox="1">
            <a:spLocks noChangeArrowheads="1"/>
          </p:cNvSpPr>
          <p:nvPr/>
        </p:nvSpPr>
        <p:spPr bwMode="auto">
          <a:xfrm>
            <a:off x="2613025" y="2692400"/>
            <a:ext cx="9985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a,mv</a:t>
            </a:r>
          </a:p>
        </p:txBody>
      </p:sp>
      <p:sp>
        <p:nvSpPr>
          <p:cNvPr id="1018293" name="Text Box 437"/>
          <p:cNvSpPr txBox="1">
            <a:spLocks noChangeArrowheads="1"/>
          </p:cNvSpPr>
          <p:nvPr/>
        </p:nvSpPr>
        <p:spPr bwMode="auto">
          <a:xfrm>
            <a:off x="2595564" y="2882900"/>
            <a:ext cx="1000126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rdu©m</a:t>
            </a:r>
          </a:p>
        </p:txBody>
      </p:sp>
      <p:sp>
        <p:nvSpPr>
          <p:cNvPr id="1018294" name="Text Box 438"/>
          <p:cNvSpPr txBox="1">
            <a:spLocks noChangeArrowheads="1"/>
          </p:cNvSpPr>
          <p:nvPr/>
        </p:nvSpPr>
        <p:spPr bwMode="auto">
          <a:xfrm>
            <a:off x="2757489" y="3335338"/>
            <a:ext cx="592137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a,&amp;rd</a:t>
            </a:r>
          </a:p>
        </p:txBody>
      </p:sp>
      <p:sp>
        <p:nvSpPr>
          <p:cNvPr id="1018295" name="Text Box 439"/>
          <p:cNvSpPr txBox="1">
            <a:spLocks noChangeArrowheads="1"/>
          </p:cNvSpPr>
          <p:nvPr/>
        </p:nvSpPr>
        <p:spPr bwMode="auto">
          <a:xfrm>
            <a:off x="2544764" y="3921125"/>
            <a:ext cx="998537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[AuúKyf</a:t>
            </a:r>
          </a:p>
        </p:txBody>
      </p:sp>
      <p:sp>
        <p:nvSpPr>
          <p:cNvPr id="1018296" name="Text Box 440"/>
          <p:cNvSpPr txBox="1">
            <a:spLocks noChangeArrowheads="1"/>
          </p:cNvSpPr>
          <p:nvPr/>
        </p:nvSpPr>
        <p:spPr bwMode="auto">
          <a:xfrm>
            <a:off x="2513014" y="4386263"/>
            <a:ext cx="11001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aZzed</a:t>
            </a:r>
          </a:p>
        </p:txBody>
      </p:sp>
      <p:sp>
        <p:nvSpPr>
          <p:cNvPr id="1018297" name="Text Box 441"/>
          <p:cNvSpPr txBox="1">
            <a:spLocks noChangeArrowheads="1"/>
          </p:cNvSpPr>
          <p:nvPr/>
        </p:nvSpPr>
        <p:spPr bwMode="auto">
          <a:xfrm>
            <a:off x="2643190" y="4749801"/>
            <a:ext cx="998537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a,Za*sv</a:t>
            </a:r>
          </a:p>
        </p:txBody>
      </p:sp>
      <p:sp>
        <p:nvSpPr>
          <p:cNvPr id="1018298" name="Text Box 442"/>
          <p:cNvSpPr txBox="1">
            <a:spLocks noChangeArrowheads="1"/>
          </p:cNvSpPr>
          <p:nvPr/>
        </p:nvSpPr>
        <p:spPr bwMode="auto">
          <a:xfrm>
            <a:off x="2649539" y="4968875"/>
            <a:ext cx="998537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'Ha,v</a:t>
            </a:r>
          </a:p>
        </p:txBody>
      </p:sp>
      <p:sp>
        <p:nvSpPr>
          <p:cNvPr id="1018299" name="Text Box 443"/>
          <p:cNvSpPr txBox="1">
            <a:spLocks noChangeArrowheads="1"/>
          </p:cNvSpPr>
          <p:nvPr/>
        </p:nvSpPr>
        <p:spPr bwMode="auto">
          <a:xfrm>
            <a:off x="2571750" y="5372100"/>
            <a:ext cx="9985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[*¾J</a:t>
            </a:r>
          </a:p>
        </p:txBody>
      </p:sp>
      <p:sp>
        <p:nvSpPr>
          <p:cNvPr id="1018300" name="Text Box 444"/>
          <p:cNvSpPr txBox="1">
            <a:spLocks noChangeArrowheads="1"/>
          </p:cNvSpPr>
          <p:nvPr/>
        </p:nvSpPr>
        <p:spPr bwMode="auto">
          <a:xfrm>
            <a:off x="2571750" y="5548313"/>
            <a:ext cx="9985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Zmc&amp;d</a:t>
            </a:r>
          </a:p>
        </p:txBody>
      </p:sp>
      <p:sp>
        <p:nvSpPr>
          <p:cNvPr id="1018301" name="Text Box 445"/>
          <p:cNvSpPr txBox="1">
            <a:spLocks noChangeArrowheads="1"/>
          </p:cNvSpPr>
          <p:nvPr/>
        </p:nvSpPr>
        <p:spPr bwMode="auto">
          <a:xfrm>
            <a:off x="2603500" y="5716588"/>
            <a:ext cx="9985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rmvcd</a:t>
            </a:r>
          </a:p>
        </p:txBody>
      </p:sp>
      <p:sp>
        <p:nvSpPr>
          <p:cNvPr id="1018302" name="Text Box 446"/>
          <p:cNvSpPr txBox="1">
            <a:spLocks noChangeArrowheads="1"/>
          </p:cNvSpPr>
          <p:nvPr/>
        </p:nvSpPr>
        <p:spPr bwMode="auto">
          <a:xfrm>
            <a:off x="2781300" y="3065463"/>
            <a:ext cx="1138238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BoA'H</a:t>
            </a:r>
          </a:p>
        </p:txBody>
      </p:sp>
      <p:sp>
        <p:nvSpPr>
          <p:cNvPr id="1018303" name="Text Box 447"/>
          <p:cNvSpPr txBox="1">
            <a:spLocks noChangeArrowheads="1"/>
          </p:cNvSpPr>
          <p:nvPr/>
        </p:nvSpPr>
        <p:spPr bwMode="auto">
          <a:xfrm>
            <a:off x="3176589" y="4017964"/>
            <a:ext cx="771525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edea0</a:t>
            </a:r>
          </a:p>
        </p:txBody>
      </p:sp>
      <p:sp>
        <p:nvSpPr>
          <p:cNvPr id="1018304" name="Line 448"/>
          <p:cNvSpPr>
            <a:spLocks noChangeShapeType="1"/>
          </p:cNvSpPr>
          <p:nvPr/>
        </p:nvSpPr>
        <p:spPr bwMode="auto">
          <a:xfrm>
            <a:off x="2671764" y="3852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305" name="Text Box 449"/>
          <p:cNvSpPr txBox="1">
            <a:spLocks noChangeArrowheads="1"/>
          </p:cNvSpPr>
          <p:nvPr/>
        </p:nvSpPr>
        <p:spPr bwMode="auto">
          <a:xfrm>
            <a:off x="2605089" y="3581401"/>
            <a:ext cx="998537" cy="2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Nrnfwrf;pum;</a:t>
            </a:r>
          </a:p>
        </p:txBody>
      </p:sp>
      <p:sp>
        <p:nvSpPr>
          <p:cNvPr id="1018307" name="Rectangle 451" descr="75%"/>
          <p:cNvSpPr>
            <a:spLocks noChangeArrowheads="1"/>
          </p:cNvSpPr>
          <p:nvPr/>
        </p:nvSpPr>
        <p:spPr bwMode="auto">
          <a:xfrm>
            <a:off x="2343150" y="881064"/>
            <a:ext cx="134938" cy="23098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308" name="AutoShape 452" descr="75%"/>
          <p:cNvSpPr>
            <a:spLocks noChangeArrowheads="1"/>
          </p:cNvSpPr>
          <p:nvPr/>
        </p:nvSpPr>
        <p:spPr bwMode="auto">
          <a:xfrm>
            <a:off x="2017713" y="3092451"/>
            <a:ext cx="341312" cy="295275"/>
          </a:xfrm>
          <a:prstGeom prst="leftArrow">
            <a:avLst>
              <a:gd name="adj1" fmla="val 50000"/>
              <a:gd name="adj2" fmla="val 28898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018309" name="Group 453"/>
          <p:cNvGrpSpPr>
            <a:grpSpLocks/>
          </p:cNvGrpSpPr>
          <p:nvPr/>
        </p:nvGrpSpPr>
        <p:grpSpPr bwMode="auto">
          <a:xfrm>
            <a:off x="1833564" y="2873374"/>
            <a:ext cx="534987" cy="596898"/>
            <a:chOff x="2375" y="3472"/>
            <a:chExt cx="337" cy="376"/>
          </a:xfrm>
        </p:grpSpPr>
        <p:grpSp>
          <p:nvGrpSpPr>
            <p:cNvPr id="1018310" name="Group 454"/>
            <p:cNvGrpSpPr>
              <a:grpSpLocks/>
            </p:cNvGrpSpPr>
            <p:nvPr/>
          </p:nvGrpSpPr>
          <p:grpSpPr bwMode="auto">
            <a:xfrm>
              <a:off x="2466" y="3472"/>
              <a:ext cx="166" cy="376"/>
              <a:chOff x="1005" y="2648"/>
              <a:chExt cx="342" cy="704"/>
            </a:xfrm>
          </p:grpSpPr>
          <p:pic>
            <p:nvPicPr>
              <p:cNvPr id="1018311" name="Picture 4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2648"/>
                <a:ext cx="342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18312" name="Rectangle 456"/>
              <p:cNvSpPr>
                <a:spLocks noChangeArrowheads="1"/>
              </p:cNvSpPr>
              <p:nvPr/>
            </p:nvSpPr>
            <p:spPr bwMode="auto">
              <a:xfrm>
                <a:off x="1119" y="2768"/>
                <a:ext cx="129" cy="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18313" name="Text Box 457"/>
            <p:cNvSpPr txBox="1">
              <a:spLocks noChangeArrowheads="1"/>
            </p:cNvSpPr>
            <p:nvPr/>
          </p:nvSpPr>
          <p:spPr bwMode="auto">
            <a:xfrm>
              <a:off x="2375" y="3507"/>
              <a:ext cx="33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" b="1">
                  <a:latin typeface="WinInnwa" charset="0"/>
                </a:rPr>
                <a:t>DC</a:t>
              </a:r>
              <a:endParaRPr lang="en-US" sz="400" b="1">
                <a:latin typeface="WinInnwa" charset="0"/>
              </a:endParaRPr>
            </a:p>
          </p:txBody>
        </p:sp>
      </p:grpSp>
      <p:sp>
        <p:nvSpPr>
          <p:cNvPr id="1018314" name="Arc 458" descr="75%"/>
          <p:cNvSpPr>
            <a:spLocks/>
          </p:cNvSpPr>
          <p:nvPr/>
        </p:nvSpPr>
        <p:spPr bwMode="auto">
          <a:xfrm rot="5351927">
            <a:off x="2328070" y="3156745"/>
            <a:ext cx="142875" cy="1571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018315" name="Group 459"/>
          <p:cNvGrpSpPr>
            <a:grpSpLocks/>
          </p:cNvGrpSpPr>
          <p:nvPr/>
        </p:nvGrpSpPr>
        <p:grpSpPr bwMode="auto">
          <a:xfrm>
            <a:off x="3106739" y="3348034"/>
            <a:ext cx="534987" cy="596901"/>
            <a:chOff x="2375" y="3472"/>
            <a:chExt cx="337" cy="376"/>
          </a:xfrm>
        </p:grpSpPr>
        <p:grpSp>
          <p:nvGrpSpPr>
            <p:cNvPr id="1018316" name="Group 460"/>
            <p:cNvGrpSpPr>
              <a:grpSpLocks/>
            </p:cNvGrpSpPr>
            <p:nvPr/>
          </p:nvGrpSpPr>
          <p:grpSpPr bwMode="auto">
            <a:xfrm>
              <a:off x="2466" y="3472"/>
              <a:ext cx="166" cy="376"/>
              <a:chOff x="1005" y="2648"/>
              <a:chExt cx="342" cy="704"/>
            </a:xfrm>
          </p:grpSpPr>
          <p:pic>
            <p:nvPicPr>
              <p:cNvPr id="1018317" name="Picture 46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2648"/>
                <a:ext cx="342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18318" name="Rectangle 462"/>
              <p:cNvSpPr>
                <a:spLocks noChangeArrowheads="1"/>
              </p:cNvSpPr>
              <p:nvPr/>
            </p:nvSpPr>
            <p:spPr bwMode="auto">
              <a:xfrm>
                <a:off x="1119" y="2768"/>
                <a:ext cx="129" cy="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18319" name="Text Box 463"/>
            <p:cNvSpPr txBox="1">
              <a:spLocks noChangeArrowheads="1"/>
            </p:cNvSpPr>
            <p:nvPr/>
          </p:nvSpPr>
          <p:spPr bwMode="auto">
            <a:xfrm>
              <a:off x="2375" y="3507"/>
              <a:ext cx="33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" b="1">
                  <a:latin typeface="WinInnwa" charset="0"/>
                </a:rPr>
                <a:t>NC</a:t>
              </a:r>
              <a:endParaRPr lang="en-US" sz="400" b="1">
                <a:latin typeface="WinInnwa" charset="0"/>
              </a:endParaRPr>
            </a:p>
          </p:txBody>
        </p:sp>
      </p:grpSp>
      <p:sp>
        <p:nvSpPr>
          <p:cNvPr id="1018320" name="Text Box 464"/>
          <p:cNvSpPr txBox="1">
            <a:spLocks noChangeArrowheads="1"/>
          </p:cNvSpPr>
          <p:nvPr/>
        </p:nvSpPr>
        <p:spPr bwMode="auto">
          <a:xfrm>
            <a:off x="2733675" y="4114800"/>
            <a:ext cx="812800" cy="2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  em[kef</a:t>
            </a:r>
          </a:p>
        </p:txBody>
      </p:sp>
      <p:sp>
        <p:nvSpPr>
          <p:cNvPr id="1018321" name="Text Box 465"/>
          <p:cNvSpPr txBox="1">
            <a:spLocks noChangeArrowheads="1"/>
          </p:cNvSpPr>
          <p:nvPr/>
        </p:nvSpPr>
        <p:spPr bwMode="auto">
          <a:xfrm>
            <a:off x="3121026" y="3016251"/>
            <a:ext cx="931863" cy="17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{'kH</a:t>
            </a:r>
            <a:endParaRPr lang="en-US" sz="400">
              <a:latin typeface="WinInnwa" charset="0"/>
            </a:endParaRPr>
          </a:p>
        </p:txBody>
      </p:sp>
      <p:sp>
        <p:nvSpPr>
          <p:cNvPr id="1018322" name="Text Box 466"/>
          <p:cNvSpPr txBox="1">
            <a:spLocks noChangeArrowheads="1"/>
          </p:cNvSpPr>
          <p:nvPr/>
        </p:nvSpPr>
        <p:spPr bwMode="auto">
          <a:xfrm>
            <a:off x="2987676" y="1570039"/>
            <a:ext cx="593725" cy="19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h)</a:t>
            </a:r>
          </a:p>
        </p:txBody>
      </p:sp>
      <p:pic>
        <p:nvPicPr>
          <p:cNvPr id="1018081" name="Picture 2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8094" name="AutoShape 238"/>
          <p:cNvSpPr>
            <a:spLocks noChangeArrowheads="1"/>
          </p:cNvSpPr>
          <p:nvPr/>
        </p:nvSpPr>
        <p:spPr bwMode="auto">
          <a:xfrm>
            <a:off x="703264" y="2662239"/>
            <a:ext cx="2016125" cy="15906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095" name="Line 239"/>
          <p:cNvSpPr>
            <a:spLocks noChangeShapeType="1"/>
          </p:cNvSpPr>
          <p:nvPr/>
        </p:nvSpPr>
        <p:spPr bwMode="auto">
          <a:xfrm>
            <a:off x="2736851" y="3449639"/>
            <a:ext cx="2443163" cy="122872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018323" name="Group 467"/>
          <p:cNvGrpSpPr>
            <a:grpSpLocks/>
          </p:cNvGrpSpPr>
          <p:nvPr/>
        </p:nvGrpSpPr>
        <p:grpSpPr bwMode="auto">
          <a:xfrm>
            <a:off x="5292725" y="3984626"/>
            <a:ext cx="4044950" cy="2366963"/>
            <a:chOff x="361" y="2800"/>
            <a:chExt cx="2548" cy="1491"/>
          </a:xfrm>
        </p:grpSpPr>
        <p:sp>
          <p:nvSpPr>
            <p:cNvPr id="1018324" name="AutoShape 468"/>
            <p:cNvSpPr>
              <a:spLocks noChangeArrowheads="1"/>
            </p:cNvSpPr>
            <p:nvPr/>
          </p:nvSpPr>
          <p:spPr bwMode="auto">
            <a:xfrm>
              <a:off x="361" y="2800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325" name="Text Box 469"/>
            <p:cNvSpPr txBox="1">
              <a:spLocks noChangeArrowheads="1"/>
            </p:cNvSpPr>
            <p:nvPr/>
          </p:nvSpPr>
          <p:spPr bwMode="auto">
            <a:xfrm>
              <a:off x="361" y="2952"/>
              <a:ext cx="2507" cy="9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66FFFF"/>
                  </a:solidFill>
                  <a:latin typeface="WinInnwa" charset="0"/>
                </a:rPr>
                <a:t>pkaygif;í</a:t>
              </a:r>
              <a:endParaRPr lang="en-US" sz="2800" b="1">
                <a:solidFill>
                  <a:srgbClr val="66FFFF"/>
                </a:solidFill>
                <a:latin typeface="WinInnwa" charset="0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b="1">
                  <a:solidFill>
                    <a:srgbClr val="66FFFF"/>
                  </a:solidFill>
                  <a:latin typeface="WinInnwa" charset="0"/>
                  <a:cs typeface="Arial Unicode MS" charset="0"/>
                </a:rPr>
                <a:t>“</a:t>
              </a:r>
              <a:r>
                <a:rPr lang="en-US" b="1">
                  <a:solidFill>
                    <a:srgbClr val="66FFFF"/>
                  </a:solidFill>
                  <a:latin typeface="WinInnwa" charset="0"/>
                </a:rPr>
                <a:t>uAsmqdkif&amp;musrf;pmrsm;onf</a:t>
              </a: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”</a:t>
              </a:r>
              <a:endParaRPr lang="en-US" sz="2800" b="1">
                <a:solidFill>
                  <a:srgbClr val="66FFFF"/>
                </a:solidFill>
                <a:latin typeface="WinInnwa" charset="0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 b="1">
                  <a:solidFill>
                    <a:srgbClr val="66FFFF"/>
                  </a:solidFill>
                  <a:latin typeface="WinInnwa" charset="0"/>
                </a:rPr>
                <a:t>“</a:t>
              </a:r>
              <a:r>
                <a:rPr lang="en-US" b="1">
                  <a:solidFill>
                    <a:srgbClr val="66FFFF"/>
                  </a:solidFill>
                  <a:latin typeface="WinInnwa" charset="0"/>
                </a:rPr>
                <a:t>bk&amp;ifacwf</a:t>
              </a:r>
              <a:r>
                <a:rPr lang="ja-JP" altLang="en-US" b="1">
                  <a:solidFill>
                    <a:srgbClr val="66FFFF"/>
                  </a:solidFill>
                  <a:latin typeface="WinInnwa" charset="0"/>
                </a:rPr>
                <a:t>”</a:t>
              </a:r>
              <a:r>
                <a:rPr lang="ja-JP" altLang="en-US" b="1">
                  <a:solidFill>
                    <a:srgbClr val="66FFFF"/>
                  </a:solidFill>
                  <a:latin typeface="WinInnwa" charset="0"/>
                  <a:cs typeface="Arial Unicode MS" charset="0"/>
                </a:rPr>
                <a:t>”</a:t>
              </a:r>
              <a:r>
                <a:rPr lang="en-US" b="1">
                  <a:solidFill>
                    <a:srgbClr val="66FFFF"/>
                  </a:solidFill>
                  <a:latin typeface="WinInnwa" charset="0"/>
                </a:rPr>
                <a:t> rSpwifygonf</a:t>
              </a:r>
              <a:r>
                <a:rPr lang="en-US" sz="2800" b="1">
                  <a:solidFill>
                    <a:srgbClr val="66FFFF"/>
                  </a:solidFill>
                  <a:latin typeface="WinInnwa" charset="0"/>
                </a:rPr>
                <a:t> </a:t>
              </a:r>
            </a:p>
          </p:txBody>
        </p:sp>
      </p:grpSp>
      <p:sp>
        <p:nvSpPr>
          <p:cNvPr id="1018326" name="AutoShape 470"/>
          <p:cNvSpPr>
            <a:spLocks noChangeArrowheads="1"/>
          </p:cNvSpPr>
          <p:nvPr/>
        </p:nvSpPr>
        <p:spPr bwMode="auto">
          <a:xfrm>
            <a:off x="5129214" y="3821114"/>
            <a:ext cx="4386262" cy="27003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18327" name="Oval 471"/>
          <p:cNvSpPr>
            <a:spLocks noChangeArrowheads="1"/>
          </p:cNvSpPr>
          <p:nvPr/>
        </p:nvSpPr>
        <p:spPr bwMode="auto">
          <a:xfrm>
            <a:off x="1584326" y="2870199"/>
            <a:ext cx="941388" cy="698501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094" grpId="0" animBg="1"/>
      <p:bldP spid="1018095" grpId="0" animBg="1"/>
      <p:bldP spid="1018326" grpId="0" animBg="1"/>
      <p:bldP spid="10183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sp>
        <p:nvSpPr>
          <p:cNvPr id="1187871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46</a:t>
            </a:r>
          </a:p>
        </p:txBody>
      </p:sp>
      <p:sp>
        <p:nvSpPr>
          <p:cNvPr id="1187875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87876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7" name="Rectangle 37" descr="75%"/>
          <p:cNvSpPr>
            <a:spLocks noChangeArrowheads="1"/>
          </p:cNvSpPr>
          <p:nvPr/>
        </p:nvSpPr>
        <p:spPr bwMode="auto">
          <a:xfrm>
            <a:off x="1006476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79" name="Rectangle 39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880" name="Rectangle 40"/>
          <p:cNvSpPr>
            <a:spLocks noChangeArrowheads="1"/>
          </p:cNvSpPr>
          <p:nvPr/>
        </p:nvSpPr>
        <p:spPr bwMode="auto">
          <a:xfrm>
            <a:off x="2419351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</a:t>
            </a:r>
          </a:p>
        </p:txBody>
      </p:sp>
      <p:sp>
        <p:nvSpPr>
          <p:cNvPr id="1187881" name="Rectangle 41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2" name="Rectangle 42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88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5" name="Rectangle 45"/>
          <p:cNvSpPr>
            <a:spLocks noChangeArrowheads="1"/>
          </p:cNvSpPr>
          <p:nvPr/>
        </p:nvSpPr>
        <p:spPr bwMode="auto">
          <a:xfrm>
            <a:off x="2774951" y="1301750"/>
            <a:ext cx="56126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CIRCA:</a:t>
            </a:r>
          </a:p>
        </p:txBody>
      </p:sp>
      <p:sp>
        <p:nvSpPr>
          <p:cNvPr id="118788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8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0" name="Rectangle 50"/>
          <p:cNvSpPr>
            <a:spLocks noChangeArrowheads="1"/>
          </p:cNvSpPr>
          <p:nvPr/>
        </p:nvSpPr>
        <p:spPr bwMode="auto">
          <a:xfrm>
            <a:off x="1604964" y="1541464"/>
            <a:ext cx="386287" cy="47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  <a:cs typeface="Arial Unicode MS" charset="0"/>
              </a:rPr>
              <a:t>1</a:t>
            </a:r>
            <a:r>
              <a:rPr lang="en-US" b="1">
                <a:latin typeface="WinInnwa" charset="0"/>
              </a:rPr>
              <a:t>.</a:t>
            </a:r>
          </a:p>
        </p:txBody>
      </p:sp>
      <p:sp>
        <p:nvSpPr>
          <p:cNvPr id="118789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89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0" name="Rectangle 60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1" name="Rectangle 61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87902" name="Rectangle 62"/>
          <p:cNvSpPr>
            <a:spLocks noChangeArrowheads="1"/>
          </p:cNvSpPr>
          <p:nvPr/>
        </p:nvSpPr>
        <p:spPr bwMode="auto">
          <a:xfrm>
            <a:off x="2419350" y="2065338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3" name="Rectangle 63"/>
          <p:cNvSpPr>
            <a:spLocks noChangeArrowheads="1"/>
          </p:cNvSpPr>
          <p:nvPr/>
        </p:nvSpPr>
        <p:spPr bwMode="auto">
          <a:xfrm>
            <a:off x="1858964" y="22955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4" name="Rectangle 64"/>
          <p:cNvSpPr>
            <a:spLocks noChangeArrowheads="1"/>
          </p:cNvSpPr>
          <p:nvPr/>
        </p:nvSpPr>
        <p:spPr bwMode="auto">
          <a:xfrm>
            <a:off x="2112964" y="2473326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07" name="Rectangle 67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7908" name="Rectangle 68"/>
          <p:cNvSpPr>
            <a:spLocks noChangeArrowheads="1"/>
          </p:cNvSpPr>
          <p:nvPr/>
        </p:nvSpPr>
        <p:spPr bwMode="auto">
          <a:xfrm>
            <a:off x="1912939" y="1544639"/>
            <a:ext cx="895730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a,mb</a:t>
            </a:r>
          </a:p>
        </p:txBody>
      </p:sp>
      <p:sp>
        <p:nvSpPr>
          <p:cNvPr id="1187909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87910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87911" name="Rectangle 71"/>
          <p:cNvSpPr>
            <a:spLocks noChangeArrowheads="1"/>
          </p:cNvSpPr>
          <p:nvPr/>
        </p:nvSpPr>
        <p:spPr bwMode="auto">
          <a:xfrm>
            <a:off x="1827214" y="3036890"/>
            <a:ext cx="777109" cy="4744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qmvH</a:t>
            </a:r>
            <a:endParaRPr lang="en-US" b="1">
              <a:latin typeface="WinInnwa" charset="0"/>
            </a:endParaRPr>
          </a:p>
        </p:txBody>
      </p:sp>
      <p:grpSp>
        <p:nvGrpSpPr>
          <p:cNvPr id="1187912" name="Group 72"/>
          <p:cNvGrpSpPr>
            <a:grpSpLocks/>
          </p:cNvGrpSpPr>
          <p:nvPr/>
        </p:nvGrpSpPr>
        <p:grpSpPr bwMode="auto">
          <a:xfrm>
            <a:off x="2624142" y="2978151"/>
            <a:ext cx="803275" cy="484188"/>
            <a:chOff x="1836" y="1501"/>
            <a:chExt cx="506" cy="305"/>
          </a:xfrm>
        </p:grpSpPr>
        <p:sp>
          <p:nvSpPr>
            <p:cNvPr id="118791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438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1 arma&amp;S</a:t>
              </a:r>
              <a:endParaRPr lang="en-US" sz="1400" b="1">
                <a:latin typeface="WinInnwa" charset="0"/>
              </a:endParaRPr>
            </a:p>
          </p:txBody>
        </p:sp>
        <p:sp>
          <p:nvSpPr>
            <p:cNvPr id="1187914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409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1/2 'g0d</a:t>
              </a:r>
              <a:endParaRPr lang="en-US" sz="1400" b="1">
                <a:latin typeface="WinInnwa" charset="0"/>
              </a:endParaRPr>
            </a:p>
          </p:txBody>
        </p:sp>
      </p:grpSp>
      <p:grpSp>
        <p:nvGrpSpPr>
          <p:cNvPr id="1187915" name="Group 75"/>
          <p:cNvGrpSpPr>
            <a:grpSpLocks/>
          </p:cNvGrpSpPr>
          <p:nvPr/>
        </p:nvGrpSpPr>
        <p:grpSpPr bwMode="auto">
          <a:xfrm>
            <a:off x="2652707" y="3794127"/>
            <a:ext cx="201612" cy="477838"/>
            <a:chOff x="1844" y="2025"/>
            <a:chExt cx="127" cy="301"/>
          </a:xfrm>
        </p:grpSpPr>
        <p:sp>
          <p:nvSpPr>
            <p:cNvPr id="118791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1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18" name="Rectangle 78"/>
          <p:cNvSpPr>
            <a:spLocks noChangeArrowheads="1"/>
          </p:cNvSpPr>
          <p:nvPr/>
        </p:nvSpPr>
        <p:spPr bwMode="auto">
          <a:xfrm>
            <a:off x="1797050" y="3886202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grpSp>
        <p:nvGrpSpPr>
          <p:cNvPr id="1187919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8792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1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2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8792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792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7925" name="Group 85"/>
          <p:cNvGrpSpPr>
            <a:grpSpLocks/>
          </p:cNvGrpSpPr>
          <p:nvPr/>
        </p:nvGrpSpPr>
        <p:grpSpPr bwMode="auto">
          <a:xfrm>
            <a:off x="2871790" y="1504950"/>
            <a:ext cx="604838" cy="501650"/>
            <a:chOff x="1952" y="554"/>
            <a:chExt cx="381" cy="316"/>
          </a:xfrm>
        </p:grpSpPr>
        <p:sp>
          <p:nvSpPr>
            <p:cNvPr id="118792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3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tmNA[H</a:t>
              </a:r>
            </a:p>
          </p:txBody>
        </p:sp>
        <p:sp>
          <p:nvSpPr>
            <p:cNvPr id="118792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7928" name="Rectangle 88"/>
          <p:cNvSpPr>
            <a:spLocks noChangeArrowheads="1"/>
          </p:cNvSpPr>
          <p:nvPr/>
        </p:nvSpPr>
        <p:spPr bwMode="auto">
          <a:xfrm>
            <a:off x="1543050" y="3049590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2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793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3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4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35" name="Text Box 95"/>
          <p:cNvSpPr txBox="1">
            <a:spLocks noChangeArrowheads="1"/>
          </p:cNvSpPr>
          <p:nvPr/>
        </p:nvSpPr>
        <p:spPr bwMode="auto">
          <a:xfrm rot="-5400000">
            <a:off x="1597819" y="3450035"/>
            <a:ext cx="448151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uAsmusrf; (5) usrf;</a:t>
            </a:r>
            <a:endParaRPr lang="en-US">
              <a:latin typeface="WinInnwa" charset="0"/>
            </a:endParaRPr>
          </a:p>
        </p:txBody>
      </p:sp>
      <p:sp>
        <p:nvSpPr>
          <p:cNvPr id="1187938" name="AutoShape 98"/>
          <p:cNvSpPr>
            <a:spLocks noChangeArrowheads="1"/>
          </p:cNvSpPr>
          <p:nvPr/>
        </p:nvSpPr>
        <p:spPr bwMode="auto">
          <a:xfrm>
            <a:off x="5233989" y="3295651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41" name="Picture 1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2" name="Rectangle 102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3" name="Rectangle 103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4" name="Line 104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5" name="Line 105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6" name="Line 106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7" name="Line 107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8" name="Line 108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49" name="Line 109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0" name="Line 110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1" name="Line 111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2" name="Line 112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3" name="Line 113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7954" name="Rectangle 114"/>
          <p:cNvSpPr>
            <a:spLocks noChangeArrowheads="1"/>
          </p:cNvSpPr>
          <p:nvPr/>
        </p:nvSpPr>
        <p:spPr bwMode="auto">
          <a:xfrm>
            <a:off x="5662614" y="2468563"/>
            <a:ext cx="981291" cy="52064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WinInnwa" charset="0"/>
              </a:rPr>
              <a:t>a,mb</a:t>
            </a:r>
          </a:p>
        </p:txBody>
      </p:sp>
      <p:sp>
        <p:nvSpPr>
          <p:cNvPr id="1187955" name="Rectangle 115"/>
          <p:cNvSpPr>
            <a:spLocks noChangeArrowheads="1"/>
          </p:cNvSpPr>
          <p:nvPr/>
        </p:nvSpPr>
        <p:spPr bwMode="auto">
          <a:xfrm>
            <a:off x="7613576" y="3305175"/>
            <a:ext cx="1136801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1/2 'g0d'f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1 arma&amp;S</a:t>
            </a:r>
          </a:p>
        </p:txBody>
      </p:sp>
      <p:sp>
        <p:nvSpPr>
          <p:cNvPr id="1187956" name="Text Box 116"/>
          <p:cNvSpPr txBox="1">
            <a:spLocks noChangeArrowheads="1"/>
          </p:cNvSpPr>
          <p:nvPr/>
        </p:nvSpPr>
        <p:spPr bwMode="auto">
          <a:xfrm>
            <a:off x="5397500" y="3481388"/>
            <a:ext cx="1500188" cy="529924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qmvH	</a:t>
            </a:r>
          </a:p>
        </p:txBody>
      </p:sp>
      <p:sp>
        <p:nvSpPr>
          <p:cNvPr id="1187957" name="Rectangle 117"/>
          <p:cNvSpPr>
            <a:spLocks noChangeArrowheads="1"/>
          </p:cNvSpPr>
          <p:nvPr/>
        </p:nvSpPr>
        <p:spPr bwMode="auto">
          <a:xfrm>
            <a:off x="7966004" y="230822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</a:rPr>
              <a:t>CIRCA:</a:t>
            </a:r>
          </a:p>
        </p:txBody>
      </p:sp>
      <p:sp>
        <p:nvSpPr>
          <p:cNvPr id="1187958" name="Rectangle 11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87959" name="Text Box 119"/>
          <p:cNvSpPr txBox="1">
            <a:spLocks noChangeArrowheads="1"/>
          </p:cNvSpPr>
          <p:nvPr/>
        </p:nvSpPr>
        <p:spPr bwMode="auto">
          <a:xfrm>
            <a:off x="5283202" y="1838325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uAsmusrf;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187960" name="Rectangle 120"/>
          <p:cNvSpPr>
            <a:spLocks noChangeArrowheads="1"/>
          </p:cNvSpPr>
          <p:nvPr/>
        </p:nvSpPr>
        <p:spPr bwMode="auto">
          <a:xfrm>
            <a:off x="7711537" y="2301875"/>
            <a:ext cx="93611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</a:p>
        </p:txBody>
      </p:sp>
      <p:sp>
        <p:nvSpPr>
          <p:cNvPr id="1187961" name="Rectangle 121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87962" name="Rectangle 122"/>
          <p:cNvSpPr>
            <a:spLocks noChangeArrowheads="1"/>
          </p:cNvSpPr>
          <p:nvPr/>
        </p:nvSpPr>
        <p:spPr bwMode="auto">
          <a:xfrm>
            <a:off x="6132514" y="404815"/>
            <a:ext cx="3571875" cy="23318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87939" name="Line 99"/>
          <p:cNvSpPr>
            <a:spLocks noChangeShapeType="1"/>
          </p:cNvSpPr>
          <p:nvPr/>
        </p:nvSpPr>
        <p:spPr bwMode="auto">
          <a:xfrm>
            <a:off x="3711576" y="3308351"/>
            <a:ext cx="1512888" cy="306388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87964" name="Picture 1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9" y="3754437"/>
            <a:ext cx="5075237" cy="3808413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65" name="Rectangle 125"/>
          <p:cNvSpPr>
            <a:spLocks noChangeArrowheads="1"/>
          </p:cNvSpPr>
          <p:nvPr/>
        </p:nvSpPr>
        <p:spPr bwMode="auto">
          <a:xfrm>
            <a:off x="9698718" y="7334250"/>
            <a:ext cx="302533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87963" name="AutoShape 123"/>
          <p:cNvSpPr>
            <a:spLocks noChangeArrowheads="1"/>
          </p:cNvSpPr>
          <p:nvPr/>
        </p:nvSpPr>
        <p:spPr bwMode="auto">
          <a:xfrm>
            <a:off x="5226050" y="3246438"/>
            <a:ext cx="4284663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87966" name="Group 126"/>
          <p:cNvGrpSpPr>
            <a:grpSpLocks/>
          </p:cNvGrpSpPr>
          <p:nvPr/>
        </p:nvGrpSpPr>
        <p:grpSpPr bwMode="auto">
          <a:xfrm>
            <a:off x="1716088" y="1995487"/>
            <a:ext cx="1727200" cy="989011"/>
            <a:chOff x="1081" y="1257"/>
            <a:chExt cx="1088" cy="623"/>
          </a:xfrm>
        </p:grpSpPr>
        <p:sp>
          <p:nvSpPr>
            <p:cNvPr id="1187967" name="Rectangle 127"/>
            <p:cNvSpPr>
              <a:spLocks noChangeArrowheads="1"/>
            </p:cNvSpPr>
            <p:nvPr/>
          </p:nvSpPr>
          <p:spPr bwMode="auto">
            <a:xfrm>
              <a:off x="1251" y="1257"/>
              <a:ext cx="3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800" b="1">
                  <a:latin typeface="WinInnwa" charset="0"/>
                </a:rPr>
                <a:t>tNcm;</a:t>
              </a:r>
            </a:p>
          </p:txBody>
        </p:sp>
        <p:sp>
          <p:nvSpPr>
            <p:cNvPr id="1187968" name="Rectangle 128"/>
            <p:cNvSpPr>
              <a:spLocks noChangeArrowheads="1"/>
            </p:cNvSpPr>
            <p:nvPr/>
          </p:nvSpPr>
          <p:spPr bwMode="auto">
            <a:xfrm>
              <a:off x="1524" y="1301"/>
              <a:ext cx="4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usrf;rsm;</a:t>
              </a:r>
            </a:p>
          </p:txBody>
        </p:sp>
        <p:sp>
          <p:nvSpPr>
            <p:cNvPr id="1187969" name="Rectangle 129"/>
            <p:cNvSpPr>
              <a:spLocks noChangeArrowheads="1"/>
            </p:cNvSpPr>
            <p:nvPr/>
          </p:nvSpPr>
          <p:spPr bwMode="auto">
            <a:xfrm>
              <a:off x="1081" y="1446"/>
              <a:ext cx="10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uAsmusrf;rsm;tpNyK&amp;m</a:t>
              </a:r>
              <a:r>
                <a:rPr lang="ja-JP" altLang="en-US" sz="1200" b="1">
                  <a:latin typeface="WinInnwa" charset="0"/>
                </a:rPr>
                <a:t>”</a:t>
              </a:r>
              <a:endParaRPr lang="en-US" sz="1200" b="1">
                <a:latin typeface="WinInnwa" charset="0"/>
              </a:endParaRPr>
            </a:p>
          </p:txBody>
        </p:sp>
        <p:sp>
          <p:nvSpPr>
            <p:cNvPr id="1187970" name="Rectangle 130"/>
            <p:cNvSpPr>
              <a:spLocks noChangeArrowheads="1"/>
            </p:cNvSpPr>
            <p:nvPr/>
          </p:nvSpPr>
          <p:spPr bwMode="auto">
            <a:xfrm>
              <a:off x="1421" y="1576"/>
              <a:ext cx="4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200" b="1">
                  <a:latin typeface="WinInnwa" charset="0"/>
                </a:rPr>
                <a:t>tcsdefonf</a:t>
              </a:r>
            </a:p>
          </p:txBody>
        </p:sp>
        <p:sp>
          <p:nvSpPr>
            <p:cNvPr id="1187971" name="Rectangle 131"/>
            <p:cNvSpPr>
              <a:spLocks noChangeArrowheads="1"/>
            </p:cNvSpPr>
            <p:nvPr/>
          </p:nvSpPr>
          <p:spPr bwMode="auto">
            <a:xfrm>
              <a:off x="1354" y="1707"/>
              <a:ext cx="5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bk7ifacwf</a:t>
              </a:r>
              <a:r>
                <a:rPr lang="ja-JP" altLang="en-US" sz="1200" b="1">
                  <a:latin typeface="WinInnwa" charset="0"/>
                </a:rPr>
                <a:t>”</a:t>
              </a:r>
              <a:r>
                <a:rPr lang="en-US" sz="1200" b="1">
                  <a:latin typeface="WinInnwa" charset="0"/>
                </a:rPr>
                <a:t> </a:t>
              </a:r>
            </a:p>
          </p:txBody>
        </p:sp>
        <p:sp>
          <p:nvSpPr>
            <p:cNvPr id="1187972" name="Rectangle 132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87973" name="Rectangle 133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  <p:sp>
        <p:nvSpPr>
          <p:cNvPr id="1187937" name="AutoShape 97"/>
          <p:cNvSpPr>
            <a:spLocks noChangeArrowheads="1"/>
          </p:cNvSpPr>
          <p:nvPr/>
        </p:nvSpPr>
        <p:spPr bwMode="auto">
          <a:xfrm>
            <a:off x="1547813" y="3105150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8" grpId="0" animBg="1"/>
      <p:bldP spid="1187939" grpId="0" animBg="1"/>
      <p:bldP spid="1187963" grpId="0" animBg="1"/>
      <p:bldP spid="11879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898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9892" name="Rectangle 4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894" name="Line 6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895" name="Line 7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896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897" name="Line 9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898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899" name="Line 11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00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01" name="Line 13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02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03" name="Line 15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04" name="Rectangle 16"/>
          <p:cNvSpPr>
            <a:spLocks noChangeArrowheads="1"/>
          </p:cNvSpPr>
          <p:nvPr/>
        </p:nvSpPr>
        <p:spPr bwMode="auto">
          <a:xfrm>
            <a:off x="5662614" y="2468563"/>
            <a:ext cx="981291" cy="52064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WinInnwa" charset="0"/>
              </a:rPr>
              <a:t>a,mb</a:t>
            </a:r>
          </a:p>
        </p:txBody>
      </p:sp>
      <p:sp>
        <p:nvSpPr>
          <p:cNvPr id="1189905" name="Rectangle 17"/>
          <p:cNvSpPr>
            <a:spLocks noChangeArrowheads="1"/>
          </p:cNvSpPr>
          <p:nvPr/>
        </p:nvSpPr>
        <p:spPr bwMode="auto">
          <a:xfrm>
            <a:off x="7613576" y="3305175"/>
            <a:ext cx="1136801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1/2 'g0d'f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1 arma&amp;S</a:t>
            </a:r>
          </a:p>
        </p:txBody>
      </p:sp>
      <p:sp>
        <p:nvSpPr>
          <p:cNvPr id="1189906" name="Text Box 18"/>
          <p:cNvSpPr txBox="1">
            <a:spLocks noChangeArrowheads="1"/>
          </p:cNvSpPr>
          <p:nvPr/>
        </p:nvSpPr>
        <p:spPr bwMode="auto">
          <a:xfrm>
            <a:off x="5397500" y="3481388"/>
            <a:ext cx="1500188" cy="529924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qmvH	</a:t>
            </a:r>
          </a:p>
        </p:txBody>
      </p:sp>
      <p:sp>
        <p:nvSpPr>
          <p:cNvPr id="1189907" name="Rectangle 19"/>
          <p:cNvSpPr>
            <a:spLocks noChangeArrowheads="1"/>
          </p:cNvSpPr>
          <p:nvPr/>
        </p:nvSpPr>
        <p:spPr bwMode="auto">
          <a:xfrm>
            <a:off x="7343266" y="4273550"/>
            <a:ext cx="168694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a&amp;Svkrkeftouf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&amp;SSifcsdef</a:t>
            </a:r>
          </a:p>
        </p:txBody>
      </p:sp>
      <p:sp>
        <p:nvSpPr>
          <p:cNvPr id="1189908" name="Text Box 20"/>
          <p:cNvSpPr txBox="1">
            <a:spLocks noChangeArrowheads="1"/>
          </p:cNvSpPr>
          <p:nvPr/>
        </p:nvSpPr>
        <p:spPr bwMode="auto">
          <a:xfrm>
            <a:off x="5432426" y="4441826"/>
            <a:ext cx="1376363" cy="52992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okwåH</a:t>
            </a:r>
          </a:p>
        </p:txBody>
      </p:sp>
      <p:sp>
        <p:nvSpPr>
          <p:cNvPr id="1189913" name="Rectangle 25"/>
          <p:cNvSpPr>
            <a:spLocks noChangeArrowheads="1"/>
          </p:cNvSpPr>
          <p:nvPr/>
        </p:nvSpPr>
        <p:spPr bwMode="auto">
          <a:xfrm>
            <a:off x="7966004" y="230822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</a:rPr>
              <a:t>CIRCA:</a:t>
            </a:r>
          </a:p>
        </p:txBody>
      </p:sp>
      <p:pic>
        <p:nvPicPr>
          <p:cNvPr id="1189915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9916" name="Rectangle 2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89917" name="Text Box 29"/>
          <p:cNvSpPr txBox="1">
            <a:spLocks noChangeArrowheads="1"/>
          </p:cNvSpPr>
          <p:nvPr/>
        </p:nvSpPr>
        <p:spPr bwMode="auto">
          <a:xfrm>
            <a:off x="5283202" y="1838325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uAsmusrf;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189918" name="Rectangle 30"/>
          <p:cNvSpPr>
            <a:spLocks noChangeArrowheads="1"/>
          </p:cNvSpPr>
          <p:nvPr/>
        </p:nvSpPr>
        <p:spPr bwMode="auto">
          <a:xfrm>
            <a:off x="7806786" y="2301875"/>
            <a:ext cx="93611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</a:p>
        </p:txBody>
      </p:sp>
      <p:sp>
        <p:nvSpPr>
          <p:cNvPr id="1189919" name="Text Box 31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47</a:t>
            </a:r>
          </a:p>
        </p:txBody>
      </p:sp>
      <p:sp>
        <p:nvSpPr>
          <p:cNvPr id="1189920" name="Rectangle 3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89921" name="Rectangle 33"/>
          <p:cNvSpPr>
            <a:spLocks noChangeArrowheads="1"/>
          </p:cNvSpPr>
          <p:nvPr/>
        </p:nvSpPr>
        <p:spPr bwMode="auto">
          <a:xfrm>
            <a:off x="6486526" y="406400"/>
            <a:ext cx="3571875" cy="23318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89923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89924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25" name="Rectangle 37" descr="75%"/>
          <p:cNvSpPr>
            <a:spLocks noChangeArrowheads="1"/>
          </p:cNvSpPr>
          <p:nvPr/>
        </p:nvSpPr>
        <p:spPr bwMode="auto">
          <a:xfrm>
            <a:off x="1008063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26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31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32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33" name="Rectangle 45"/>
          <p:cNvSpPr>
            <a:spLocks noChangeArrowheads="1"/>
          </p:cNvSpPr>
          <p:nvPr/>
        </p:nvSpPr>
        <p:spPr bwMode="auto">
          <a:xfrm>
            <a:off x="2774951" y="1301750"/>
            <a:ext cx="56126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CIRCA:</a:t>
            </a:r>
          </a:p>
        </p:txBody>
      </p:sp>
      <p:sp>
        <p:nvSpPr>
          <p:cNvPr id="1189934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35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36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37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38" name="Rectangle 50"/>
          <p:cNvSpPr>
            <a:spLocks noChangeArrowheads="1"/>
          </p:cNvSpPr>
          <p:nvPr/>
        </p:nvSpPr>
        <p:spPr bwMode="auto">
          <a:xfrm>
            <a:off x="1604963" y="1541464"/>
            <a:ext cx="377642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2.</a:t>
            </a:r>
          </a:p>
        </p:txBody>
      </p:sp>
      <p:sp>
        <p:nvSpPr>
          <p:cNvPr id="1189939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40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41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42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43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44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45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46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47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53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89954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56" name="Rectangle 68"/>
          <p:cNvSpPr>
            <a:spLocks noChangeArrowheads="1"/>
          </p:cNvSpPr>
          <p:nvPr/>
        </p:nvSpPr>
        <p:spPr bwMode="auto">
          <a:xfrm>
            <a:off x="1912939" y="1544639"/>
            <a:ext cx="895730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a,mb</a:t>
            </a:r>
          </a:p>
        </p:txBody>
      </p:sp>
      <p:sp>
        <p:nvSpPr>
          <p:cNvPr id="1189957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89958" name="Rectangle 70"/>
          <p:cNvSpPr>
            <a:spLocks noChangeArrowheads="1"/>
          </p:cNvSpPr>
          <p:nvPr/>
        </p:nvSpPr>
        <p:spPr bwMode="auto">
          <a:xfrm>
            <a:off x="1789114" y="4768851"/>
            <a:ext cx="18271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b="1">
              <a:latin typeface="WinInnwa" charset="0"/>
            </a:endParaRPr>
          </a:p>
        </p:txBody>
      </p:sp>
      <p:sp>
        <p:nvSpPr>
          <p:cNvPr id="1189959" name="Rectangle 71"/>
          <p:cNvSpPr>
            <a:spLocks noChangeArrowheads="1"/>
          </p:cNvSpPr>
          <p:nvPr/>
        </p:nvSpPr>
        <p:spPr bwMode="auto">
          <a:xfrm>
            <a:off x="1827214" y="3036890"/>
            <a:ext cx="77710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qmvH</a:t>
            </a:r>
          </a:p>
        </p:txBody>
      </p:sp>
      <p:grpSp>
        <p:nvGrpSpPr>
          <p:cNvPr id="1189960" name="Group 72"/>
          <p:cNvGrpSpPr>
            <a:grpSpLocks/>
          </p:cNvGrpSpPr>
          <p:nvPr/>
        </p:nvGrpSpPr>
        <p:grpSpPr bwMode="auto">
          <a:xfrm>
            <a:off x="2624142" y="2978151"/>
            <a:ext cx="803275" cy="484188"/>
            <a:chOff x="1836" y="1501"/>
            <a:chExt cx="506" cy="305"/>
          </a:xfrm>
        </p:grpSpPr>
        <p:sp>
          <p:nvSpPr>
            <p:cNvPr id="1189961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4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 arma&amp;S</a:t>
              </a:r>
            </a:p>
          </p:txBody>
        </p:sp>
        <p:sp>
          <p:nvSpPr>
            <p:cNvPr id="1189962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1/2 'g0d</a:t>
              </a:r>
            </a:p>
          </p:txBody>
        </p:sp>
      </p:grpSp>
      <p:grpSp>
        <p:nvGrpSpPr>
          <p:cNvPr id="1189963" name="Group 75"/>
          <p:cNvGrpSpPr>
            <a:grpSpLocks/>
          </p:cNvGrpSpPr>
          <p:nvPr/>
        </p:nvGrpSpPr>
        <p:grpSpPr bwMode="auto">
          <a:xfrm>
            <a:off x="2652714" y="3794127"/>
            <a:ext cx="920750" cy="477838"/>
            <a:chOff x="1844" y="2025"/>
            <a:chExt cx="580" cy="301"/>
          </a:xfrm>
        </p:grpSpPr>
        <p:sp>
          <p:nvSpPr>
            <p:cNvPr id="1189964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580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touf7Sifcsdef</a:t>
              </a:r>
            </a:p>
          </p:txBody>
        </p:sp>
        <p:sp>
          <p:nvSpPr>
            <p:cNvPr id="1189965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435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a&amp;Smvkrdef</a:t>
              </a:r>
            </a:p>
          </p:txBody>
        </p:sp>
      </p:grpSp>
      <p:sp>
        <p:nvSpPr>
          <p:cNvPr id="1189966" name="Rectangle 78"/>
          <p:cNvSpPr>
            <a:spLocks noChangeArrowheads="1"/>
          </p:cNvSpPr>
          <p:nvPr/>
        </p:nvSpPr>
        <p:spPr bwMode="auto">
          <a:xfrm>
            <a:off x="1797050" y="3886202"/>
            <a:ext cx="675796" cy="4744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okwåH</a:t>
            </a:r>
          </a:p>
        </p:txBody>
      </p:sp>
      <p:grpSp>
        <p:nvGrpSpPr>
          <p:cNvPr id="1189967" name="Group 79"/>
          <p:cNvGrpSpPr>
            <a:grpSpLocks/>
          </p:cNvGrpSpPr>
          <p:nvPr/>
        </p:nvGrpSpPr>
        <p:grpSpPr bwMode="auto">
          <a:xfrm>
            <a:off x="2649532" y="4721226"/>
            <a:ext cx="227012" cy="452439"/>
            <a:chOff x="1892" y="2617"/>
            <a:chExt cx="143" cy="285"/>
          </a:xfrm>
        </p:grpSpPr>
        <p:sp>
          <p:nvSpPr>
            <p:cNvPr id="1189968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9969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9970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89971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89972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89973" name="Group 85"/>
          <p:cNvGrpSpPr>
            <a:grpSpLocks/>
          </p:cNvGrpSpPr>
          <p:nvPr/>
        </p:nvGrpSpPr>
        <p:grpSpPr bwMode="auto">
          <a:xfrm>
            <a:off x="2822577" y="1473201"/>
            <a:ext cx="604838" cy="501650"/>
            <a:chOff x="1952" y="554"/>
            <a:chExt cx="381" cy="316"/>
          </a:xfrm>
        </p:grpSpPr>
        <p:sp>
          <p:nvSpPr>
            <p:cNvPr id="1189974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3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tmNA[H</a:t>
              </a:r>
            </a:p>
          </p:txBody>
        </p:sp>
        <p:sp>
          <p:nvSpPr>
            <p:cNvPr id="1189975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89976" name="Rectangle 88"/>
          <p:cNvSpPr>
            <a:spLocks noChangeArrowheads="1"/>
          </p:cNvSpPr>
          <p:nvPr/>
        </p:nvSpPr>
        <p:spPr bwMode="auto">
          <a:xfrm>
            <a:off x="1543050" y="3049590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9977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9978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9979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89980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81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82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83" name="Text Box 95"/>
          <p:cNvSpPr txBox="1">
            <a:spLocks noChangeArrowheads="1"/>
          </p:cNvSpPr>
          <p:nvPr/>
        </p:nvSpPr>
        <p:spPr bwMode="auto">
          <a:xfrm rot="-5400000">
            <a:off x="1567657" y="3490121"/>
            <a:ext cx="4481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uAsmusrf; ( 5)</a:t>
            </a:r>
            <a:endParaRPr lang="en-US" sz="1000">
              <a:latin typeface="WinInnwa" charset="0"/>
            </a:endParaRPr>
          </a:p>
        </p:txBody>
      </p:sp>
      <p:sp>
        <p:nvSpPr>
          <p:cNvPr id="1189985" name="AutoShape 97"/>
          <p:cNvSpPr>
            <a:spLocks noChangeArrowheads="1"/>
          </p:cNvSpPr>
          <p:nvPr/>
        </p:nvSpPr>
        <p:spPr bwMode="auto">
          <a:xfrm>
            <a:off x="5083176" y="4208463"/>
            <a:ext cx="4284663" cy="8382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90" name="AutoShape 102"/>
          <p:cNvSpPr>
            <a:spLocks noChangeArrowheads="1"/>
          </p:cNvSpPr>
          <p:nvPr/>
        </p:nvSpPr>
        <p:spPr bwMode="auto">
          <a:xfrm>
            <a:off x="1517651" y="3757614"/>
            <a:ext cx="2351088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89991" name="Line 103"/>
          <p:cNvSpPr>
            <a:spLocks noChangeShapeType="1"/>
          </p:cNvSpPr>
          <p:nvPr/>
        </p:nvSpPr>
        <p:spPr bwMode="auto">
          <a:xfrm>
            <a:off x="3810001" y="4005264"/>
            <a:ext cx="1266825" cy="73660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90000" name="Group 112"/>
          <p:cNvGrpSpPr>
            <a:grpSpLocks/>
          </p:cNvGrpSpPr>
          <p:nvPr/>
        </p:nvGrpSpPr>
        <p:grpSpPr bwMode="auto">
          <a:xfrm>
            <a:off x="1716088" y="1995488"/>
            <a:ext cx="1727200" cy="1200150"/>
            <a:chOff x="1081" y="1257"/>
            <a:chExt cx="1088" cy="756"/>
          </a:xfrm>
        </p:grpSpPr>
        <p:sp>
          <p:nvSpPr>
            <p:cNvPr id="1190001" name="Rectangle 113"/>
            <p:cNvSpPr>
              <a:spLocks noChangeArrowheads="1"/>
            </p:cNvSpPr>
            <p:nvPr/>
          </p:nvSpPr>
          <p:spPr bwMode="auto">
            <a:xfrm>
              <a:off x="1251" y="1257"/>
              <a:ext cx="3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800" b="1">
                  <a:latin typeface="WinInnwa" charset="0"/>
                </a:rPr>
                <a:t>tNcm;</a:t>
              </a:r>
            </a:p>
          </p:txBody>
        </p:sp>
        <p:sp>
          <p:nvSpPr>
            <p:cNvPr id="1190002" name="Rectangle 114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  <p:sp>
          <p:nvSpPr>
            <p:cNvPr id="1190003" name="Rectangle 115"/>
            <p:cNvSpPr>
              <a:spLocks noChangeArrowheads="1"/>
            </p:cNvSpPr>
            <p:nvPr/>
          </p:nvSpPr>
          <p:spPr bwMode="auto">
            <a:xfrm>
              <a:off x="1081" y="1446"/>
              <a:ext cx="108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uAsmusrf;rsm;tpNyK&amp;m</a:t>
              </a:r>
              <a:r>
                <a:rPr lang="ja-JP" altLang="en-US" sz="1200" b="1">
                  <a:latin typeface="WinInnwa" charset="0"/>
                </a:rPr>
                <a:t>”</a:t>
              </a:r>
              <a:r>
                <a:rPr lang="en-US" sz="1200" b="1">
                  <a:latin typeface="WinInnwa" charset="0"/>
                </a:rPr>
                <a:t> tcsdefonf</a:t>
              </a:r>
            </a:p>
            <a:p>
              <a:pPr algn="ctr"/>
              <a:endParaRPr lang="en-US" sz="1200" b="1">
                <a:latin typeface="WinInnwa" charset="0"/>
              </a:endParaRPr>
            </a:p>
          </p:txBody>
        </p:sp>
        <p:sp>
          <p:nvSpPr>
            <p:cNvPr id="1190004" name="Rectangle 116"/>
            <p:cNvSpPr>
              <a:spLocks noChangeArrowheads="1"/>
            </p:cNvSpPr>
            <p:nvPr/>
          </p:nvSpPr>
          <p:spPr bwMode="auto">
            <a:xfrm>
              <a:off x="1575" y="1576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endParaRPr lang="my-MM" sz="1200" b="1">
                <a:latin typeface="WinInnwa" charset="0"/>
              </a:endParaRPr>
            </a:p>
          </p:txBody>
        </p:sp>
        <p:sp>
          <p:nvSpPr>
            <p:cNvPr id="1190005" name="Rectangle 117"/>
            <p:cNvSpPr>
              <a:spLocks noChangeArrowheads="1"/>
            </p:cNvSpPr>
            <p:nvPr/>
          </p:nvSpPr>
          <p:spPr bwMode="auto">
            <a:xfrm>
              <a:off x="1281" y="1707"/>
              <a:ext cx="66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200" b="1">
                  <a:latin typeface="WinInnwa" charset="0"/>
                </a:rPr>
                <a:t> </a:t>
              </a:r>
              <a:r>
                <a:rPr lang="ja-JP" altLang="en-US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bk7ifacwf</a:t>
              </a:r>
              <a:r>
                <a:rPr lang="ja-JP" altLang="en-US" b="1">
                  <a:latin typeface="WinInnwa" charset="0"/>
                </a:rPr>
                <a:t>”</a:t>
              </a:r>
              <a:r>
                <a:rPr lang="en-US">
                  <a:latin typeface="WinInnwa" charset="0"/>
                </a:rPr>
                <a:t> </a:t>
              </a:r>
              <a:endParaRPr lang="en-US" sz="1200" b="1">
                <a:latin typeface="WinInnwa" charset="0"/>
              </a:endParaRPr>
            </a:p>
          </p:txBody>
        </p:sp>
        <p:sp>
          <p:nvSpPr>
            <p:cNvPr id="1190006" name="Rectangle 118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90007" name="Rectangle 119"/>
            <p:cNvSpPr>
              <a:spLocks noChangeArrowheads="1"/>
            </p:cNvSpPr>
            <p:nvPr/>
          </p:nvSpPr>
          <p:spPr bwMode="auto">
            <a:xfrm>
              <a:off x="1524" y="1301"/>
              <a:ext cx="4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usrf;rsm;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985" grpId="0" animBg="1"/>
      <p:bldP spid="1189990" grpId="0" animBg="1"/>
      <p:bldP spid="118999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919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1940" name="Rectangle 4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1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2" name="Line 6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3" name="Line 7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4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5" name="Line 9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6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7" name="Line 11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8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49" name="Line 13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50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51" name="Line 15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52" name="Rectangle 16"/>
          <p:cNvSpPr>
            <a:spLocks noChangeArrowheads="1"/>
          </p:cNvSpPr>
          <p:nvPr/>
        </p:nvSpPr>
        <p:spPr bwMode="auto">
          <a:xfrm>
            <a:off x="5662614" y="2468563"/>
            <a:ext cx="981291" cy="52064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WinInnwa" charset="0"/>
              </a:rPr>
              <a:t>a,mb</a:t>
            </a:r>
          </a:p>
        </p:txBody>
      </p:sp>
      <p:sp>
        <p:nvSpPr>
          <p:cNvPr id="1191953" name="Rectangle 17"/>
          <p:cNvSpPr>
            <a:spLocks noChangeArrowheads="1"/>
          </p:cNvSpPr>
          <p:nvPr/>
        </p:nvSpPr>
        <p:spPr bwMode="auto">
          <a:xfrm>
            <a:off x="7615179" y="3305175"/>
            <a:ext cx="1133597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1/2 'g0'f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1 arma&amp;S</a:t>
            </a:r>
          </a:p>
        </p:txBody>
      </p:sp>
      <p:sp>
        <p:nvSpPr>
          <p:cNvPr id="1191954" name="Text Box 18"/>
          <p:cNvSpPr txBox="1">
            <a:spLocks noChangeArrowheads="1"/>
          </p:cNvSpPr>
          <p:nvPr/>
        </p:nvSpPr>
        <p:spPr bwMode="auto">
          <a:xfrm>
            <a:off x="5397500" y="3481388"/>
            <a:ext cx="1500188" cy="529924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qmvH	</a:t>
            </a:r>
          </a:p>
        </p:txBody>
      </p:sp>
      <p:sp>
        <p:nvSpPr>
          <p:cNvPr id="1191955" name="Rectangle 19"/>
          <p:cNvSpPr>
            <a:spLocks noChangeArrowheads="1"/>
          </p:cNvSpPr>
          <p:nvPr/>
        </p:nvSpPr>
        <p:spPr bwMode="auto">
          <a:xfrm>
            <a:off x="7435445" y="4332288"/>
            <a:ext cx="1500999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touf&amp;Sifcsdef</a:t>
            </a:r>
          </a:p>
        </p:txBody>
      </p:sp>
      <p:sp>
        <p:nvSpPr>
          <p:cNvPr id="1191956" name="Text Box 20"/>
          <p:cNvSpPr txBox="1">
            <a:spLocks noChangeArrowheads="1"/>
          </p:cNvSpPr>
          <p:nvPr/>
        </p:nvSpPr>
        <p:spPr bwMode="auto">
          <a:xfrm>
            <a:off x="5461001" y="4529138"/>
            <a:ext cx="1376363" cy="52992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okwåH</a:t>
            </a:r>
          </a:p>
        </p:txBody>
      </p:sp>
      <p:sp>
        <p:nvSpPr>
          <p:cNvPr id="1191958" name="Rectangle 22"/>
          <p:cNvSpPr>
            <a:spLocks noChangeArrowheads="1"/>
          </p:cNvSpPr>
          <p:nvPr/>
        </p:nvSpPr>
        <p:spPr bwMode="auto">
          <a:xfrm>
            <a:off x="7625540" y="5246689"/>
            <a:ext cx="1500999" cy="85919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touf&amp;Sifcsdef</a:t>
            </a:r>
          </a:p>
        </p:txBody>
      </p:sp>
      <p:sp>
        <p:nvSpPr>
          <p:cNvPr id="1191959" name="Text Box 23"/>
          <p:cNvSpPr txBox="1">
            <a:spLocks noChangeArrowheads="1"/>
          </p:cNvSpPr>
          <p:nvPr/>
        </p:nvSpPr>
        <p:spPr bwMode="auto">
          <a:xfrm>
            <a:off x="5429250" y="5538788"/>
            <a:ext cx="1468438" cy="52992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a'oem	</a:t>
            </a:r>
          </a:p>
        </p:txBody>
      </p:sp>
      <p:sp>
        <p:nvSpPr>
          <p:cNvPr id="1191961" name="Rectangle 25"/>
          <p:cNvSpPr>
            <a:spLocks noChangeArrowheads="1"/>
          </p:cNvSpPr>
          <p:nvPr/>
        </p:nvSpPr>
        <p:spPr bwMode="auto">
          <a:xfrm>
            <a:off x="7966004" y="230822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</a:rPr>
              <a:t>CIRCA:</a:t>
            </a:r>
          </a:p>
        </p:txBody>
      </p:sp>
      <p:pic>
        <p:nvPicPr>
          <p:cNvPr id="1191963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1964" name="Rectangle 2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91965" name="Text Box 29"/>
          <p:cNvSpPr txBox="1">
            <a:spLocks noChangeArrowheads="1"/>
          </p:cNvSpPr>
          <p:nvPr/>
        </p:nvSpPr>
        <p:spPr bwMode="auto">
          <a:xfrm>
            <a:off x="5283202" y="1838325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uAsmusrf;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191966" name="Rectangle 30"/>
          <p:cNvSpPr>
            <a:spLocks noChangeArrowheads="1"/>
          </p:cNvSpPr>
          <p:nvPr/>
        </p:nvSpPr>
        <p:spPr bwMode="auto">
          <a:xfrm>
            <a:off x="7711537" y="2301875"/>
            <a:ext cx="93611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</a:p>
        </p:txBody>
      </p:sp>
      <p:sp>
        <p:nvSpPr>
          <p:cNvPr id="1191967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48</a:t>
            </a:r>
          </a:p>
        </p:txBody>
      </p:sp>
      <p:sp>
        <p:nvSpPr>
          <p:cNvPr id="1191968" name="Rectangle 3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1969" name="Rectangle 33"/>
          <p:cNvSpPr>
            <a:spLocks noChangeArrowheads="1"/>
          </p:cNvSpPr>
          <p:nvPr/>
        </p:nvSpPr>
        <p:spPr bwMode="auto">
          <a:xfrm>
            <a:off x="6486526" y="328614"/>
            <a:ext cx="3571875" cy="23318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latin typeface="WinInnwa" charset="0"/>
              </a:rPr>
              <a:t>                            </a:t>
            </a:r>
          </a:p>
        </p:txBody>
      </p:sp>
      <p:sp>
        <p:nvSpPr>
          <p:cNvPr id="1191971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91972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73" name="Rectangle 37" descr="75%"/>
          <p:cNvSpPr>
            <a:spLocks noChangeArrowheads="1"/>
          </p:cNvSpPr>
          <p:nvPr/>
        </p:nvSpPr>
        <p:spPr bwMode="auto">
          <a:xfrm>
            <a:off x="1008063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74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79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80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81" name="Rectangle 45"/>
          <p:cNvSpPr>
            <a:spLocks noChangeArrowheads="1"/>
          </p:cNvSpPr>
          <p:nvPr/>
        </p:nvSpPr>
        <p:spPr bwMode="auto">
          <a:xfrm>
            <a:off x="2774951" y="1301750"/>
            <a:ext cx="56126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CIRCA:</a:t>
            </a:r>
          </a:p>
        </p:txBody>
      </p:sp>
      <p:sp>
        <p:nvSpPr>
          <p:cNvPr id="1191982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83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84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85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86" name="Rectangle 50"/>
          <p:cNvSpPr>
            <a:spLocks noChangeArrowheads="1"/>
          </p:cNvSpPr>
          <p:nvPr/>
        </p:nvSpPr>
        <p:spPr bwMode="auto">
          <a:xfrm>
            <a:off x="1604963" y="1541464"/>
            <a:ext cx="377642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2.</a:t>
            </a:r>
          </a:p>
        </p:txBody>
      </p:sp>
      <p:sp>
        <p:nvSpPr>
          <p:cNvPr id="1191987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88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89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90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91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92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93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94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95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1996" name="Rectangle 60"/>
          <p:cNvSpPr>
            <a:spLocks noChangeArrowheads="1"/>
          </p:cNvSpPr>
          <p:nvPr/>
        </p:nvSpPr>
        <p:spPr bwMode="auto">
          <a:xfrm>
            <a:off x="1757363" y="2652713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92001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92002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2004" name="Rectangle 68"/>
          <p:cNvSpPr>
            <a:spLocks noChangeArrowheads="1"/>
          </p:cNvSpPr>
          <p:nvPr/>
        </p:nvSpPr>
        <p:spPr bwMode="auto">
          <a:xfrm>
            <a:off x="1912939" y="1544639"/>
            <a:ext cx="895730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a,mb</a:t>
            </a:r>
          </a:p>
        </p:txBody>
      </p:sp>
      <p:sp>
        <p:nvSpPr>
          <p:cNvPr id="1192005" name="Rectangle 69"/>
          <p:cNvSpPr>
            <a:spLocks noChangeArrowheads="1"/>
          </p:cNvSpPr>
          <p:nvPr/>
        </p:nvSpPr>
        <p:spPr bwMode="auto">
          <a:xfrm>
            <a:off x="1798639" y="5738812"/>
            <a:ext cx="182719" cy="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2200" b="1">
              <a:latin typeface="WinInnwa" charset="0"/>
            </a:endParaRPr>
          </a:p>
        </p:txBody>
      </p:sp>
      <p:sp>
        <p:nvSpPr>
          <p:cNvPr id="1192006" name="Rectangle 70"/>
          <p:cNvSpPr>
            <a:spLocks noChangeArrowheads="1"/>
          </p:cNvSpPr>
          <p:nvPr/>
        </p:nvSpPr>
        <p:spPr bwMode="auto">
          <a:xfrm>
            <a:off x="1789113" y="4768851"/>
            <a:ext cx="936118" cy="4744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WinInnwa" charset="0"/>
              </a:rPr>
              <a:t>a'oem</a:t>
            </a:r>
            <a:endParaRPr lang="en-US" b="1">
              <a:latin typeface="WinInnwa" charset="0"/>
            </a:endParaRPr>
          </a:p>
        </p:txBody>
      </p:sp>
      <p:sp>
        <p:nvSpPr>
          <p:cNvPr id="1192007" name="Rectangle 71"/>
          <p:cNvSpPr>
            <a:spLocks noChangeArrowheads="1"/>
          </p:cNvSpPr>
          <p:nvPr/>
        </p:nvSpPr>
        <p:spPr bwMode="auto">
          <a:xfrm>
            <a:off x="1827214" y="3036890"/>
            <a:ext cx="77710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qmvH</a:t>
            </a:r>
          </a:p>
        </p:txBody>
      </p:sp>
      <p:grpSp>
        <p:nvGrpSpPr>
          <p:cNvPr id="1192008" name="Group 72"/>
          <p:cNvGrpSpPr>
            <a:grpSpLocks/>
          </p:cNvGrpSpPr>
          <p:nvPr/>
        </p:nvGrpSpPr>
        <p:grpSpPr bwMode="auto">
          <a:xfrm>
            <a:off x="2624142" y="2978151"/>
            <a:ext cx="803275" cy="484188"/>
            <a:chOff x="1836" y="1501"/>
            <a:chExt cx="506" cy="305"/>
          </a:xfrm>
        </p:grpSpPr>
        <p:sp>
          <p:nvSpPr>
            <p:cNvPr id="1192009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4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 arma&amp;S</a:t>
              </a:r>
            </a:p>
          </p:txBody>
        </p:sp>
        <p:sp>
          <p:nvSpPr>
            <p:cNvPr id="1192010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1/2 'g0d</a:t>
              </a:r>
            </a:p>
          </p:txBody>
        </p:sp>
      </p:grpSp>
      <p:grpSp>
        <p:nvGrpSpPr>
          <p:cNvPr id="1192011" name="Group 75"/>
          <p:cNvGrpSpPr>
            <a:grpSpLocks/>
          </p:cNvGrpSpPr>
          <p:nvPr/>
        </p:nvGrpSpPr>
        <p:grpSpPr bwMode="auto">
          <a:xfrm>
            <a:off x="2652714" y="3794124"/>
            <a:ext cx="939800" cy="520700"/>
            <a:chOff x="1844" y="2025"/>
            <a:chExt cx="592" cy="328"/>
          </a:xfrm>
        </p:grpSpPr>
        <p:sp>
          <p:nvSpPr>
            <p:cNvPr id="1192012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92013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58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a&amp;Svkrkef</a:t>
              </a:r>
            </a:p>
            <a:p>
              <a:pPr algn="l"/>
              <a:r>
                <a:rPr lang="en-US" sz="1400" b="1">
                  <a:latin typeface="WinInnwa" charset="0"/>
                </a:rPr>
                <a:t>touf&amp;Sifcsdef</a:t>
              </a:r>
            </a:p>
          </p:txBody>
        </p:sp>
      </p:grpSp>
      <p:sp>
        <p:nvSpPr>
          <p:cNvPr id="1192014" name="Rectangle 78"/>
          <p:cNvSpPr>
            <a:spLocks noChangeArrowheads="1"/>
          </p:cNvSpPr>
          <p:nvPr/>
        </p:nvSpPr>
        <p:spPr bwMode="auto">
          <a:xfrm>
            <a:off x="1797050" y="3886202"/>
            <a:ext cx="675796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okwåH</a:t>
            </a:r>
          </a:p>
        </p:txBody>
      </p:sp>
      <p:grpSp>
        <p:nvGrpSpPr>
          <p:cNvPr id="1192015" name="Group 79"/>
          <p:cNvGrpSpPr>
            <a:grpSpLocks/>
          </p:cNvGrpSpPr>
          <p:nvPr/>
        </p:nvGrpSpPr>
        <p:grpSpPr bwMode="auto">
          <a:xfrm>
            <a:off x="2649540" y="4721225"/>
            <a:ext cx="920750" cy="520700"/>
            <a:chOff x="1892" y="2617"/>
            <a:chExt cx="580" cy="328"/>
          </a:xfrm>
        </p:grpSpPr>
        <p:sp>
          <p:nvSpPr>
            <p:cNvPr id="1192016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solidFill>
                  <a:schemeClr val="hlink"/>
                </a:solidFill>
                <a:latin typeface="WinInnwa" charset="0"/>
              </a:endParaRPr>
            </a:p>
          </p:txBody>
        </p:sp>
        <p:sp>
          <p:nvSpPr>
            <p:cNvPr id="1192017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580" cy="3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a&amp;Svkrkef</a:t>
              </a:r>
            </a:p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touf&amp;Sifcsdef</a:t>
              </a:r>
            </a:p>
          </p:txBody>
        </p:sp>
      </p:grpSp>
      <p:grpSp>
        <p:nvGrpSpPr>
          <p:cNvPr id="1192018" name="Group 82"/>
          <p:cNvGrpSpPr>
            <a:grpSpLocks/>
          </p:cNvGrpSpPr>
          <p:nvPr/>
        </p:nvGrpSpPr>
        <p:grpSpPr bwMode="auto">
          <a:xfrm>
            <a:off x="2670171" y="5673725"/>
            <a:ext cx="263525" cy="441325"/>
            <a:chOff x="1845" y="3227"/>
            <a:chExt cx="166" cy="278"/>
          </a:xfrm>
        </p:grpSpPr>
        <p:sp>
          <p:nvSpPr>
            <p:cNvPr id="1192019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92020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92021" name="Group 85"/>
          <p:cNvGrpSpPr>
            <a:grpSpLocks/>
          </p:cNvGrpSpPr>
          <p:nvPr/>
        </p:nvGrpSpPr>
        <p:grpSpPr bwMode="auto">
          <a:xfrm>
            <a:off x="2822577" y="1473201"/>
            <a:ext cx="604838" cy="501650"/>
            <a:chOff x="1952" y="554"/>
            <a:chExt cx="381" cy="316"/>
          </a:xfrm>
        </p:grpSpPr>
        <p:sp>
          <p:nvSpPr>
            <p:cNvPr id="1192022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3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tmNA[H</a:t>
              </a:r>
            </a:p>
          </p:txBody>
        </p:sp>
        <p:sp>
          <p:nvSpPr>
            <p:cNvPr id="1192023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92024" name="Rectangle 88"/>
          <p:cNvSpPr>
            <a:spLocks noChangeArrowheads="1"/>
          </p:cNvSpPr>
          <p:nvPr/>
        </p:nvSpPr>
        <p:spPr bwMode="auto">
          <a:xfrm>
            <a:off x="1543050" y="3049590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2025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2026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  <a:endParaRPr lang="en-US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192027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2028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2029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2030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2031" name="Text Box 95"/>
          <p:cNvSpPr txBox="1">
            <a:spLocks noChangeArrowheads="1"/>
          </p:cNvSpPr>
          <p:nvPr/>
        </p:nvSpPr>
        <p:spPr bwMode="auto">
          <a:xfrm rot="-5400000">
            <a:off x="1597819" y="3450035"/>
            <a:ext cx="448151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uAsmusrf; ( 5</a:t>
            </a:r>
            <a:r>
              <a:rPr lang="en-US" b="1">
                <a:latin typeface="WinInnwa" charset="0"/>
                <a:cs typeface="Arial Unicode MS" charset="0"/>
              </a:rPr>
              <a:t>)</a:t>
            </a:r>
            <a:endParaRPr lang="en-US">
              <a:latin typeface="WinInnwa" charset="0"/>
            </a:endParaRPr>
          </a:p>
        </p:txBody>
      </p:sp>
      <p:sp>
        <p:nvSpPr>
          <p:cNvPr id="1192033" name="AutoShape 97"/>
          <p:cNvSpPr>
            <a:spLocks noChangeArrowheads="1"/>
          </p:cNvSpPr>
          <p:nvPr/>
        </p:nvSpPr>
        <p:spPr bwMode="auto">
          <a:xfrm>
            <a:off x="5114926" y="5289550"/>
            <a:ext cx="4371975" cy="8969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2034" name="Line 98"/>
          <p:cNvSpPr>
            <a:spLocks noChangeShapeType="1"/>
          </p:cNvSpPr>
          <p:nvPr/>
        </p:nvSpPr>
        <p:spPr bwMode="auto">
          <a:xfrm>
            <a:off x="3663950" y="4984751"/>
            <a:ext cx="1536700" cy="6889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2035" name="AutoShape 99"/>
          <p:cNvSpPr>
            <a:spLocks noChangeArrowheads="1"/>
          </p:cNvSpPr>
          <p:nvPr/>
        </p:nvSpPr>
        <p:spPr bwMode="auto">
          <a:xfrm>
            <a:off x="1544639" y="4557714"/>
            <a:ext cx="21097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2041" name="Rectangle 105"/>
          <p:cNvSpPr>
            <a:spLocks noChangeArrowheads="1"/>
          </p:cNvSpPr>
          <p:nvPr/>
        </p:nvSpPr>
        <p:spPr bwMode="auto">
          <a:xfrm>
            <a:off x="9698718" y="7334250"/>
            <a:ext cx="302533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2000" b="1">
                <a:latin typeface="WinInnwa" charset="0"/>
              </a:rPr>
              <a:t>1</a:t>
            </a:r>
          </a:p>
        </p:txBody>
      </p:sp>
      <p:grpSp>
        <p:nvGrpSpPr>
          <p:cNvPr id="1192042" name="Group 106"/>
          <p:cNvGrpSpPr>
            <a:grpSpLocks/>
          </p:cNvGrpSpPr>
          <p:nvPr/>
        </p:nvGrpSpPr>
        <p:grpSpPr bwMode="auto">
          <a:xfrm>
            <a:off x="1716088" y="1995487"/>
            <a:ext cx="1727200" cy="989011"/>
            <a:chOff x="1081" y="1257"/>
            <a:chExt cx="1088" cy="623"/>
          </a:xfrm>
        </p:grpSpPr>
        <p:sp>
          <p:nvSpPr>
            <p:cNvPr id="1192043" name="Rectangle 107"/>
            <p:cNvSpPr>
              <a:spLocks noChangeArrowheads="1"/>
            </p:cNvSpPr>
            <p:nvPr/>
          </p:nvSpPr>
          <p:spPr bwMode="auto">
            <a:xfrm>
              <a:off x="1251" y="1257"/>
              <a:ext cx="3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800" b="1">
                  <a:latin typeface="WinInnwa" charset="0"/>
                </a:rPr>
                <a:t>tNcm;</a:t>
              </a:r>
            </a:p>
          </p:txBody>
        </p:sp>
        <p:sp>
          <p:nvSpPr>
            <p:cNvPr id="1192044" name="Rectangle 108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  <p:sp>
          <p:nvSpPr>
            <p:cNvPr id="1192045" name="Rectangle 109"/>
            <p:cNvSpPr>
              <a:spLocks noChangeArrowheads="1"/>
            </p:cNvSpPr>
            <p:nvPr/>
          </p:nvSpPr>
          <p:spPr bwMode="auto">
            <a:xfrm>
              <a:off x="1081" y="1446"/>
              <a:ext cx="10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uAsmusrf;tpNyK&amp;m</a:t>
              </a:r>
              <a:r>
                <a:rPr lang="ja-JP" altLang="en-US" sz="1200" b="1">
                  <a:latin typeface="WinInnwa" charset="0"/>
                </a:rPr>
                <a:t>”</a:t>
              </a:r>
              <a:endParaRPr lang="en-US" sz="1200" b="1">
                <a:latin typeface="WinInnwa" charset="0"/>
              </a:endParaRPr>
            </a:p>
          </p:txBody>
        </p:sp>
        <p:sp>
          <p:nvSpPr>
            <p:cNvPr id="1192046" name="Rectangle 110"/>
            <p:cNvSpPr>
              <a:spLocks noChangeArrowheads="1"/>
            </p:cNvSpPr>
            <p:nvPr/>
          </p:nvSpPr>
          <p:spPr bwMode="auto">
            <a:xfrm>
              <a:off x="1421" y="1576"/>
              <a:ext cx="4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200" b="1">
                  <a:latin typeface="WinInnwa" charset="0"/>
                </a:rPr>
                <a:t>tcsdefonf</a:t>
              </a:r>
            </a:p>
          </p:txBody>
        </p:sp>
        <p:sp>
          <p:nvSpPr>
            <p:cNvPr id="1192047" name="Rectangle 111"/>
            <p:cNvSpPr>
              <a:spLocks noChangeArrowheads="1"/>
            </p:cNvSpPr>
            <p:nvPr/>
          </p:nvSpPr>
          <p:spPr bwMode="auto">
            <a:xfrm>
              <a:off x="1219" y="1707"/>
              <a:ext cx="8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bk&amp;ifacwf</a:t>
              </a:r>
              <a:r>
                <a:rPr lang="ja-JP" altLang="en-US" sz="1200" b="1">
                  <a:latin typeface="WinInnwa" charset="0"/>
                  <a:cs typeface="Arial Unicode MS" charset="0"/>
                </a:rPr>
                <a:t>”</a:t>
              </a:r>
              <a:r>
                <a:rPr lang="en-US" sz="1200" b="1">
                  <a:latin typeface="WinInnwa" charset="0"/>
                </a:rPr>
                <a:t> Nzpfonf</a:t>
              </a:r>
            </a:p>
          </p:txBody>
        </p:sp>
        <p:sp>
          <p:nvSpPr>
            <p:cNvPr id="1192048" name="Rectangle 112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92049" name="Rectangle 113"/>
            <p:cNvSpPr>
              <a:spLocks noChangeArrowheads="1"/>
            </p:cNvSpPr>
            <p:nvPr/>
          </p:nvSpPr>
          <p:spPr bwMode="auto">
            <a:xfrm>
              <a:off x="1524" y="1301"/>
              <a:ext cx="4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usrf;rsm;</a:t>
              </a:r>
            </a:p>
          </p:txBody>
        </p:sp>
      </p:grpSp>
      <p:sp>
        <p:nvSpPr>
          <p:cNvPr id="1192040" name="Text Box 104"/>
          <p:cNvSpPr txBox="1">
            <a:spLocks noChangeArrowheads="1"/>
          </p:cNvSpPr>
          <p:nvPr/>
        </p:nvSpPr>
        <p:spPr bwMode="auto">
          <a:xfrm>
            <a:off x="1284289" y="3802064"/>
            <a:ext cx="2981325" cy="3729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latin typeface="WinInnwa" charset="0"/>
              </a:rPr>
              <a:t>Adr®mefawmfukef;</a:t>
            </a:r>
          </a:p>
        </p:txBody>
      </p:sp>
      <p:pic>
        <p:nvPicPr>
          <p:cNvPr id="1192039" name="Picture 1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26" y="3471864"/>
            <a:ext cx="1123950" cy="10398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2037" name="Text Box 101"/>
          <p:cNvSpPr txBox="1">
            <a:spLocks noChangeArrowheads="1"/>
          </p:cNvSpPr>
          <p:nvPr/>
        </p:nvSpPr>
        <p:spPr bwMode="auto">
          <a:xfrm>
            <a:off x="3487738" y="2286001"/>
            <a:ext cx="2773362" cy="3729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latin typeface="WinInnwa" charset="0"/>
              </a:rPr>
              <a:t>oHvGif awmif</a:t>
            </a:r>
          </a:p>
        </p:txBody>
      </p:sp>
      <p:pic>
        <p:nvPicPr>
          <p:cNvPr id="1192038" name="Picture 10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4" y="2016126"/>
            <a:ext cx="479425" cy="1119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9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9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033" grpId="0" animBg="1"/>
      <p:bldP spid="1192034" grpId="0" animBg="1"/>
      <p:bldP spid="1192035" grpId="0" animBg="1"/>
      <p:bldP spid="1192040" grpId="0" autoUpdateAnimBg="0"/>
      <p:bldP spid="119203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939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3988" name="Rectangle 4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89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0" name="Line 6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1" name="Line 7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2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3" name="Line 9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4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5" name="Line 11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6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7" name="Line 13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8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3999" name="Line 15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00" name="Rectangle 16"/>
          <p:cNvSpPr>
            <a:spLocks noChangeArrowheads="1"/>
          </p:cNvSpPr>
          <p:nvPr/>
        </p:nvSpPr>
        <p:spPr bwMode="auto">
          <a:xfrm>
            <a:off x="5662614" y="2468564"/>
            <a:ext cx="895730" cy="47447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WinInnwa" charset="0"/>
              </a:rPr>
              <a:t>a,mb</a:t>
            </a:r>
            <a:r>
              <a:rPr lang="en-US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4001" name="Rectangle 17"/>
          <p:cNvSpPr>
            <a:spLocks noChangeArrowheads="1"/>
          </p:cNvSpPr>
          <p:nvPr/>
        </p:nvSpPr>
        <p:spPr bwMode="auto">
          <a:xfrm>
            <a:off x="7418454" y="3224213"/>
            <a:ext cx="1144521" cy="85919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1/2 'g0d'f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  <a:cs typeface="Arial Unicode MS" charset="0"/>
              </a:rPr>
              <a:t>1 </a:t>
            </a:r>
            <a:r>
              <a:rPr lang="en-US" b="1">
                <a:solidFill>
                  <a:schemeClr val="bg1"/>
                </a:solidFill>
                <a:latin typeface="WinInnwa" charset="0"/>
              </a:rPr>
              <a:t>arma&amp;S</a:t>
            </a:r>
          </a:p>
        </p:txBody>
      </p:sp>
      <p:sp>
        <p:nvSpPr>
          <p:cNvPr id="1194002" name="Text Box 18"/>
          <p:cNvSpPr txBox="1">
            <a:spLocks noChangeArrowheads="1"/>
          </p:cNvSpPr>
          <p:nvPr/>
        </p:nvSpPr>
        <p:spPr bwMode="auto">
          <a:xfrm>
            <a:off x="5397500" y="3481388"/>
            <a:ext cx="1500188" cy="529924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qmvH</a:t>
            </a:r>
            <a:r>
              <a:rPr lang="en-US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	</a:t>
            </a:r>
          </a:p>
        </p:txBody>
      </p:sp>
      <p:sp>
        <p:nvSpPr>
          <p:cNvPr id="1194003" name="Rectangle 19"/>
          <p:cNvSpPr>
            <a:spLocks noChangeArrowheads="1"/>
          </p:cNvSpPr>
          <p:nvPr/>
        </p:nvSpPr>
        <p:spPr bwMode="auto">
          <a:xfrm>
            <a:off x="7236256" y="4171950"/>
            <a:ext cx="1599770" cy="11797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touf&amp;Sifcsdef</a:t>
            </a:r>
          </a:p>
          <a:p>
            <a:pPr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4004" name="Text Box 20"/>
          <p:cNvSpPr txBox="1">
            <a:spLocks noChangeArrowheads="1"/>
          </p:cNvSpPr>
          <p:nvPr/>
        </p:nvSpPr>
        <p:spPr bwMode="auto">
          <a:xfrm>
            <a:off x="5461001" y="4529138"/>
            <a:ext cx="1376363" cy="11316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okwåH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4005" name="Text Box 21"/>
          <p:cNvSpPr txBox="1">
            <a:spLocks noChangeArrowheads="1"/>
          </p:cNvSpPr>
          <p:nvPr/>
        </p:nvSpPr>
        <p:spPr bwMode="auto">
          <a:xfrm>
            <a:off x="5313363" y="6489700"/>
            <a:ext cx="1601787" cy="4776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a&amp;SvkrkefoDcsif</a:t>
            </a:r>
            <a:r>
              <a:rPr lang="en-US" b="1">
                <a:solidFill>
                  <a:schemeClr val="bg1"/>
                </a:solidFill>
                <a:latin typeface="WinInnwa" charset="0"/>
              </a:rPr>
              <a:t>;</a:t>
            </a:r>
          </a:p>
        </p:txBody>
      </p:sp>
      <p:sp>
        <p:nvSpPr>
          <p:cNvPr id="1194006" name="Rectangle 22"/>
          <p:cNvSpPr>
            <a:spLocks noChangeArrowheads="1"/>
          </p:cNvSpPr>
          <p:nvPr/>
        </p:nvSpPr>
        <p:spPr bwMode="auto">
          <a:xfrm>
            <a:off x="7558519" y="5151438"/>
            <a:ext cx="1599770" cy="11797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touf&amp;Sifcsdef</a:t>
            </a:r>
          </a:p>
          <a:p>
            <a:pPr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4007" name="Text Box 23"/>
          <p:cNvSpPr txBox="1">
            <a:spLocks noChangeArrowheads="1"/>
          </p:cNvSpPr>
          <p:nvPr/>
        </p:nvSpPr>
        <p:spPr bwMode="auto">
          <a:xfrm>
            <a:off x="5429250" y="5538788"/>
            <a:ext cx="1468438" cy="52992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a'oem</a:t>
            </a:r>
            <a:r>
              <a:rPr lang="en-US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	</a:t>
            </a:r>
          </a:p>
        </p:txBody>
      </p:sp>
      <p:sp>
        <p:nvSpPr>
          <p:cNvPr id="1194009" name="Rectangle 25"/>
          <p:cNvSpPr>
            <a:spLocks noChangeArrowheads="1"/>
          </p:cNvSpPr>
          <p:nvPr/>
        </p:nvSpPr>
        <p:spPr bwMode="auto">
          <a:xfrm>
            <a:off x="7966004" y="230822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</a:rPr>
              <a:t>CIRCA:</a:t>
            </a:r>
          </a:p>
        </p:txBody>
      </p:sp>
      <p:sp>
        <p:nvSpPr>
          <p:cNvPr id="1194010" name="Rectangle 26"/>
          <p:cNvSpPr>
            <a:spLocks noChangeArrowheads="1"/>
          </p:cNvSpPr>
          <p:nvPr/>
        </p:nvSpPr>
        <p:spPr bwMode="auto">
          <a:xfrm>
            <a:off x="6880164" y="6545263"/>
            <a:ext cx="2549648" cy="41035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a&amp;SmvkrkeftdrfaxmifNyKNyD;</a:t>
            </a:r>
          </a:p>
        </p:txBody>
      </p:sp>
      <p:pic>
        <p:nvPicPr>
          <p:cNvPr id="1194011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4012" name="Rectangle 2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94013" name="Text Box 29"/>
          <p:cNvSpPr txBox="1">
            <a:spLocks noChangeArrowheads="1"/>
          </p:cNvSpPr>
          <p:nvPr/>
        </p:nvSpPr>
        <p:spPr bwMode="auto">
          <a:xfrm>
            <a:off x="5283202" y="1838325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uAsmusrf;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194014" name="Rectangle 30"/>
          <p:cNvSpPr>
            <a:spLocks noChangeArrowheads="1"/>
          </p:cNvSpPr>
          <p:nvPr/>
        </p:nvSpPr>
        <p:spPr bwMode="auto">
          <a:xfrm>
            <a:off x="7805199" y="2574925"/>
            <a:ext cx="936118" cy="41035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  <a:r>
              <a:rPr lang="en-US">
                <a:latin typeface="WinInnwa" charset="0"/>
              </a:rPr>
              <a:t> </a:t>
            </a: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4015" name="Text Box 3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49</a:t>
            </a:r>
          </a:p>
        </p:txBody>
      </p:sp>
      <p:sp>
        <p:nvSpPr>
          <p:cNvPr id="1194016" name="Rectangle 3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4017" name="Rectangle 33"/>
          <p:cNvSpPr>
            <a:spLocks noChangeArrowheads="1"/>
          </p:cNvSpPr>
          <p:nvPr/>
        </p:nvSpPr>
        <p:spPr bwMode="auto">
          <a:xfrm>
            <a:off x="6486526" y="263526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4019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94020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21" name="Rectangle 37" descr="75%"/>
          <p:cNvSpPr>
            <a:spLocks noChangeArrowheads="1"/>
          </p:cNvSpPr>
          <p:nvPr/>
        </p:nvSpPr>
        <p:spPr bwMode="auto">
          <a:xfrm>
            <a:off x="1008063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22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27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28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29" name="Rectangle 45"/>
          <p:cNvSpPr>
            <a:spLocks noChangeArrowheads="1"/>
          </p:cNvSpPr>
          <p:nvPr/>
        </p:nvSpPr>
        <p:spPr bwMode="auto">
          <a:xfrm>
            <a:off x="2774951" y="1301750"/>
            <a:ext cx="56126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CIRCA:</a:t>
            </a:r>
          </a:p>
        </p:txBody>
      </p:sp>
      <p:sp>
        <p:nvSpPr>
          <p:cNvPr id="1194030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31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32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33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34" name="Rectangle 50"/>
          <p:cNvSpPr>
            <a:spLocks noChangeArrowheads="1"/>
          </p:cNvSpPr>
          <p:nvPr/>
        </p:nvSpPr>
        <p:spPr bwMode="auto">
          <a:xfrm>
            <a:off x="1604963" y="1541464"/>
            <a:ext cx="377642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2.</a:t>
            </a:r>
          </a:p>
        </p:txBody>
      </p:sp>
      <p:sp>
        <p:nvSpPr>
          <p:cNvPr id="1194035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36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37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38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39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40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41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42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43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49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94050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52" name="Rectangle 68"/>
          <p:cNvSpPr>
            <a:spLocks noChangeArrowheads="1"/>
          </p:cNvSpPr>
          <p:nvPr/>
        </p:nvSpPr>
        <p:spPr bwMode="auto">
          <a:xfrm>
            <a:off x="1912939" y="1544639"/>
            <a:ext cx="895730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a,mb</a:t>
            </a:r>
          </a:p>
        </p:txBody>
      </p:sp>
      <p:sp>
        <p:nvSpPr>
          <p:cNvPr id="1194053" name="Rectangle 69"/>
          <p:cNvSpPr>
            <a:spLocks noChangeArrowheads="1"/>
          </p:cNvSpPr>
          <p:nvPr/>
        </p:nvSpPr>
        <p:spPr bwMode="auto">
          <a:xfrm>
            <a:off x="1800226" y="5516563"/>
            <a:ext cx="835956" cy="643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>
                <a:solidFill>
                  <a:schemeClr val="hlink"/>
                </a:solidFill>
                <a:latin typeface="WinInnwa" charset="0"/>
              </a:rPr>
              <a:t>a&amp;Smvkrkef</a:t>
            </a:r>
          </a:p>
          <a:p>
            <a:pPr algn="l"/>
            <a:r>
              <a:rPr lang="en-US" sz="1800" b="1">
                <a:solidFill>
                  <a:schemeClr val="hlink"/>
                </a:solidFill>
                <a:latin typeface="WinInnwa" charset="0"/>
              </a:rPr>
              <a:t>oDcsif;</a:t>
            </a:r>
          </a:p>
        </p:txBody>
      </p:sp>
      <p:sp>
        <p:nvSpPr>
          <p:cNvPr id="1194054" name="Rectangle 70"/>
          <p:cNvSpPr>
            <a:spLocks noChangeArrowheads="1"/>
          </p:cNvSpPr>
          <p:nvPr/>
        </p:nvSpPr>
        <p:spPr bwMode="auto">
          <a:xfrm>
            <a:off x="1789113" y="4768851"/>
            <a:ext cx="93611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a'oem</a:t>
            </a:r>
          </a:p>
        </p:txBody>
      </p:sp>
      <p:sp>
        <p:nvSpPr>
          <p:cNvPr id="1194055" name="Rectangle 71"/>
          <p:cNvSpPr>
            <a:spLocks noChangeArrowheads="1"/>
          </p:cNvSpPr>
          <p:nvPr/>
        </p:nvSpPr>
        <p:spPr bwMode="auto">
          <a:xfrm>
            <a:off x="1827214" y="3036890"/>
            <a:ext cx="77710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qmvH</a:t>
            </a:r>
          </a:p>
        </p:txBody>
      </p:sp>
      <p:grpSp>
        <p:nvGrpSpPr>
          <p:cNvPr id="1194056" name="Group 72"/>
          <p:cNvGrpSpPr>
            <a:grpSpLocks/>
          </p:cNvGrpSpPr>
          <p:nvPr/>
        </p:nvGrpSpPr>
        <p:grpSpPr bwMode="auto">
          <a:xfrm>
            <a:off x="2624142" y="2978151"/>
            <a:ext cx="803275" cy="484188"/>
            <a:chOff x="1836" y="1501"/>
            <a:chExt cx="506" cy="305"/>
          </a:xfrm>
        </p:grpSpPr>
        <p:sp>
          <p:nvSpPr>
            <p:cNvPr id="1194057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4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 arma&amp;S</a:t>
              </a:r>
            </a:p>
          </p:txBody>
        </p:sp>
        <p:sp>
          <p:nvSpPr>
            <p:cNvPr id="1194058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1/2 'g0d</a:t>
              </a:r>
            </a:p>
          </p:txBody>
        </p:sp>
      </p:grpSp>
      <p:grpSp>
        <p:nvGrpSpPr>
          <p:cNvPr id="1194059" name="Group 75"/>
          <p:cNvGrpSpPr>
            <a:grpSpLocks/>
          </p:cNvGrpSpPr>
          <p:nvPr/>
        </p:nvGrpSpPr>
        <p:grpSpPr bwMode="auto">
          <a:xfrm>
            <a:off x="2636839" y="3778249"/>
            <a:ext cx="939800" cy="520700"/>
            <a:chOff x="1844" y="2025"/>
            <a:chExt cx="592" cy="328"/>
          </a:xfrm>
        </p:grpSpPr>
        <p:sp>
          <p:nvSpPr>
            <p:cNvPr id="1194060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94061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58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a&amp;Svkrkef</a:t>
              </a:r>
            </a:p>
            <a:p>
              <a:pPr algn="l"/>
              <a:r>
                <a:rPr lang="en-US" sz="1400" b="1">
                  <a:latin typeface="WinInnwa" charset="0"/>
                </a:rPr>
                <a:t>touf&amp;Sifcsdef</a:t>
              </a:r>
            </a:p>
          </p:txBody>
        </p:sp>
      </p:grpSp>
      <p:sp>
        <p:nvSpPr>
          <p:cNvPr id="1194062" name="Rectangle 78"/>
          <p:cNvSpPr>
            <a:spLocks noChangeArrowheads="1"/>
          </p:cNvSpPr>
          <p:nvPr/>
        </p:nvSpPr>
        <p:spPr bwMode="auto">
          <a:xfrm>
            <a:off x="1797050" y="3886202"/>
            <a:ext cx="675796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okwÅH</a:t>
            </a:r>
          </a:p>
        </p:txBody>
      </p:sp>
      <p:grpSp>
        <p:nvGrpSpPr>
          <p:cNvPr id="1194063" name="Group 79"/>
          <p:cNvGrpSpPr>
            <a:grpSpLocks/>
          </p:cNvGrpSpPr>
          <p:nvPr/>
        </p:nvGrpSpPr>
        <p:grpSpPr bwMode="auto">
          <a:xfrm>
            <a:off x="2703515" y="4689473"/>
            <a:ext cx="911225" cy="674687"/>
            <a:chOff x="1461" y="2617"/>
            <a:chExt cx="574" cy="425"/>
          </a:xfrm>
        </p:grpSpPr>
        <p:sp>
          <p:nvSpPr>
            <p:cNvPr id="1194064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94065" name="Rectangle 81"/>
            <p:cNvSpPr>
              <a:spLocks noChangeArrowheads="1"/>
            </p:cNvSpPr>
            <p:nvPr/>
          </p:nvSpPr>
          <p:spPr bwMode="auto">
            <a:xfrm>
              <a:off x="1461" y="2617"/>
              <a:ext cx="545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200" b="1">
                  <a:latin typeface="WinInnwa" charset="0"/>
                </a:rPr>
                <a:t>a&amp;Svkrkef</a:t>
              </a:r>
            </a:p>
            <a:p>
              <a:r>
                <a:rPr lang="en-US" sz="1200" b="1">
                  <a:latin typeface="WinInnwa" charset="0"/>
                </a:rPr>
                <a:t>touf&amp;Sifcsdef</a:t>
              </a:r>
            </a:p>
            <a:p>
              <a:endParaRPr lang="en-US" sz="1400" b="1">
                <a:latin typeface="WinInnwa" charset="0"/>
              </a:endParaRPr>
            </a:p>
          </p:txBody>
        </p:sp>
      </p:grpSp>
      <p:grpSp>
        <p:nvGrpSpPr>
          <p:cNvPr id="1194066" name="Group 82"/>
          <p:cNvGrpSpPr>
            <a:grpSpLocks/>
          </p:cNvGrpSpPr>
          <p:nvPr/>
        </p:nvGrpSpPr>
        <p:grpSpPr bwMode="auto">
          <a:xfrm>
            <a:off x="2624135" y="5608637"/>
            <a:ext cx="771525" cy="441325"/>
            <a:chOff x="1845" y="3227"/>
            <a:chExt cx="486" cy="278"/>
          </a:xfrm>
        </p:grpSpPr>
        <p:sp>
          <p:nvSpPr>
            <p:cNvPr id="1194067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435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a&amp;Smvkrkef</a:t>
              </a:r>
            </a:p>
          </p:txBody>
        </p:sp>
        <p:sp>
          <p:nvSpPr>
            <p:cNvPr id="1194068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solidFill>
                  <a:schemeClr val="hlink"/>
                </a:solidFill>
                <a:latin typeface="WinInnwa" charset="0"/>
              </a:endParaRPr>
            </a:p>
          </p:txBody>
        </p:sp>
      </p:grpSp>
      <p:grpSp>
        <p:nvGrpSpPr>
          <p:cNvPr id="1194069" name="Group 85"/>
          <p:cNvGrpSpPr>
            <a:grpSpLocks/>
          </p:cNvGrpSpPr>
          <p:nvPr/>
        </p:nvGrpSpPr>
        <p:grpSpPr bwMode="auto">
          <a:xfrm>
            <a:off x="2822577" y="1473201"/>
            <a:ext cx="566738" cy="501650"/>
            <a:chOff x="1952" y="554"/>
            <a:chExt cx="357" cy="316"/>
          </a:xfrm>
        </p:grpSpPr>
        <p:sp>
          <p:nvSpPr>
            <p:cNvPr id="1194070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35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tmNA[H</a:t>
              </a:r>
            </a:p>
            <a:p>
              <a:pPr algn="l"/>
              <a:r>
                <a:rPr lang="en-US" sz="1400" b="1">
                  <a:latin typeface="WinInnwa" charset="0"/>
                </a:rPr>
                <a:t>-</a:t>
              </a:r>
            </a:p>
          </p:txBody>
        </p:sp>
        <p:sp>
          <p:nvSpPr>
            <p:cNvPr id="1194071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94072" name="Rectangle 88"/>
          <p:cNvSpPr>
            <a:spLocks noChangeArrowheads="1"/>
          </p:cNvSpPr>
          <p:nvPr/>
        </p:nvSpPr>
        <p:spPr bwMode="auto">
          <a:xfrm>
            <a:off x="1543050" y="3049590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4073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4074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4075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4076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77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78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79" name="Text Box 95"/>
          <p:cNvSpPr txBox="1">
            <a:spLocks noChangeArrowheads="1"/>
          </p:cNvSpPr>
          <p:nvPr/>
        </p:nvSpPr>
        <p:spPr bwMode="auto">
          <a:xfrm rot="-5400000">
            <a:off x="1597819" y="3450035"/>
            <a:ext cx="448151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uAsmusrf; ( 5)</a:t>
            </a:r>
            <a:endParaRPr lang="en-US" sz="2000" b="1">
              <a:latin typeface="WinInnwa" charset="0"/>
            </a:endParaRPr>
          </a:p>
        </p:txBody>
      </p:sp>
      <p:sp>
        <p:nvSpPr>
          <p:cNvPr id="1194084" name="AutoShape 100"/>
          <p:cNvSpPr>
            <a:spLocks noChangeArrowheads="1"/>
          </p:cNvSpPr>
          <p:nvPr/>
        </p:nvSpPr>
        <p:spPr bwMode="auto">
          <a:xfrm>
            <a:off x="5202238" y="6273801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85" name="Line 101"/>
          <p:cNvSpPr>
            <a:spLocks noChangeShapeType="1"/>
          </p:cNvSpPr>
          <p:nvPr/>
        </p:nvSpPr>
        <p:spPr bwMode="auto">
          <a:xfrm>
            <a:off x="3663950" y="5921376"/>
            <a:ext cx="1536700" cy="6889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4086" name="AutoShape 102"/>
          <p:cNvSpPr>
            <a:spLocks noChangeArrowheads="1"/>
          </p:cNvSpPr>
          <p:nvPr/>
        </p:nvSpPr>
        <p:spPr bwMode="auto">
          <a:xfrm>
            <a:off x="1544639" y="5494338"/>
            <a:ext cx="2109787" cy="9763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94087" name="Group 103"/>
          <p:cNvGrpSpPr>
            <a:grpSpLocks/>
          </p:cNvGrpSpPr>
          <p:nvPr/>
        </p:nvGrpSpPr>
        <p:grpSpPr bwMode="auto">
          <a:xfrm>
            <a:off x="1716088" y="1995487"/>
            <a:ext cx="1727200" cy="989011"/>
            <a:chOff x="1081" y="1257"/>
            <a:chExt cx="1088" cy="623"/>
          </a:xfrm>
        </p:grpSpPr>
        <p:sp>
          <p:nvSpPr>
            <p:cNvPr id="1194088" name="Rectangle 104"/>
            <p:cNvSpPr>
              <a:spLocks noChangeArrowheads="1"/>
            </p:cNvSpPr>
            <p:nvPr/>
          </p:nvSpPr>
          <p:spPr bwMode="auto">
            <a:xfrm>
              <a:off x="1251" y="1257"/>
              <a:ext cx="3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800" b="1">
                  <a:latin typeface="WinInnwa" charset="0"/>
                </a:rPr>
                <a:t>tNcm;</a:t>
              </a:r>
            </a:p>
          </p:txBody>
        </p:sp>
        <p:sp>
          <p:nvSpPr>
            <p:cNvPr id="1194089" name="Rectangle 105"/>
            <p:cNvSpPr>
              <a:spLocks noChangeArrowheads="1"/>
            </p:cNvSpPr>
            <p:nvPr/>
          </p:nvSpPr>
          <p:spPr bwMode="auto">
            <a:xfrm>
              <a:off x="1524" y="1301"/>
              <a:ext cx="4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usrf;rsm;</a:t>
              </a:r>
            </a:p>
          </p:txBody>
        </p:sp>
        <p:sp>
          <p:nvSpPr>
            <p:cNvPr id="1194090" name="Rectangle 106"/>
            <p:cNvSpPr>
              <a:spLocks noChangeArrowheads="1"/>
            </p:cNvSpPr>
            <p:nvPr/>
          </p:nvSpPr>
          <p:spPr bwMode="auto">
            <a:xfrm>
              <a:off x="1081" y="1446"/>
              <a:ext cx="10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uAsmusrf;tpNyK7m </a:t>
              </a:r>
              <a:r>
                <a:rPr lang="ja-JP" altLang="en-US" sz="1200" b="1">
                  <a:latin typeface="WinInnwa" charset="0"/>
                </a:rPr>
                <a:t>”</a:t>
              </a:r>
              <a:endParaRPr lang="en-US" sz="1200" b="1">
                <a:latin typeface="WinInnwa" charset="0"/>
              </a:endParaRPr>
            </a:p>
          </p:txBody>
        </p:sp>
        <p:sp>
          <p:nvSpPr>
            <p:cNvPr id="1194091" name="Rectangle 107"/>
            <p:cNvSpPr>
              <a:spLocks noChangeArrowheads="1"/>
            </p:cNvSpPr>
            <p:nvPr/>
          </p:nvSpPr>
          <p:spPr bwMode="auto">
            <a:xfrm>
              <a:off x="1421" y="1576"/>
              <a:ext cx="4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200" b="1">
                  <a:latin typeface="WinInnwa" charset="0"/>
                </a:rPr>
                <a:t>tcsdefonf</a:t>
              </a:r>
            </a:p>
          </p:txBody>
        </p:sp>
        <p:sp>
          <p:nvSpPr>
            <p:cNvPr id="1194092" name="Rectangle 108"/>
            <p:cNvSpPr>
              <a:spLocks noChangeArrowheads="1"/>
            </p:cNvSpPr>
            <p:nvPr/>
          </p:nvSpPr>
          <p:spPr bwMode="auto">
            <a:xfrm>
              <a:off x="1234" y="1707"/>
              <a:ext cx="7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bk&amp;ifacwfNzpfonf</a:t>
              </a:r>
              <a:r>
                <a:rPr lang="ja-JP" altLang="en-US" sz="1200" b="1">
                  <a:latin typeface="WinInnwa" charset="0"/>
                  <a:cs typeface="Arial Unicode MS" charset="0"/>
                </a:rPr>
                <a:t>”</a:t>
              </a:r>
              <a:endParaRPr lang="en-US" sz="1200" b="1">
                <a:latin typeface="WinInnwa" charset="0"/>
              </a:endParaRPr>
            </a:p>
          </p:txBody>
        </p:sp>
        <p:sp>
          <p:nvSpPr>
            <p:cNvPr id="1194093" name="Rectangle 109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94094" name="Rectangle 110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  <p:sp>
        <p:nvSpPr>
          <p:cNvPr id="1194095" name="Rectangle 111"/>
          <p:cNvSpPr>
            <a:spLocks noChangeArrowheads="1"/>
          </p:cNvSpPr>
          <p:nvPr/>
        </p:nvSpPr>
        <p:spPr bwMode="auto">
          <a:xfrm>
            <a:off x="2451101" y="5554664"/>
            <a:ext cx="1231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endParaRPr lang="en-US" sz="1600" b="1">
              <a:solidFill>
                <a:schemeClr val="hlink"/>
              </a:solidFill>
              <a:latin typeface="WinInnwa" charset="0"/>
            </a:endParaRPr>
          </a:p>
          <a:p>
            <a:r>
              <a:rPr lang="en-US" sz="1600" b="1">
                <a:solidFill>
                  <a:schemeClr val="hlink"/>
                </a:solidFill>
                <a:latin typeface="WinInnwa" charset="0"/>
              </a:rPr>
              <a:t>tdrfaxmifNyKNyD;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084" grpId="0" animBg="1"/>
      <p:bldP spid="1194085" grpId="0" animBg="1"/>
      <p:bldP spid="11940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03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24005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24023" name="Text Box 23"/>
          <p:cNvSpPr txBox="1">
            <a:spLocks noChangeArrowheads="1"/>
          </p:cNvSpPr>
          <p:nvPr/>
        </p:nvSpPr>
        <p:spPr bwMode="auto">
          <a:xfrm>
            <a:off x="5257800" y="4999039"/>
            <a:ext cx="4013200" cy="628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taxmuftulrsm;</a:t>
            </a:r>
            <a:r>
              <a:rPr lang="en-US" sz="3200" b="1">
                <a:solidFill>
                  <a:srgbClr val="66FFFF"/>
                </a:solidFill>
                <a:latin typeface="WinInnwa" charset="0"/>
              </a:rPr>
              <a:t>               </a:t>
            </a:r>
          </a:p>
        </p:txBody>
      </p:sp>
      <p:sp>
        <p:nvSpPr>
          <p:cNvPr id="1024025" name="Text Box 25"/>
          <p:cNvSpPr txBox="1">
            <a:spLocks noChangeArrowheads="1"/>
          </p:cNvSpPr>
          <p:nvPr/>
        </p:nvSpPr>
        <p:spPr bwMode="auto">
          <a:xfrm>
            <a:off x="5257800" y="3590926"/>
            <a:ext cx="4013200" cy="7457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300" b="1">
                <a:solidFill>
                  <a:schemeClr val="bg1"/>
                </a:solidFill>
                <a:latin typeface="WinInnwa" charset="0"/>
              </a:rPr>
              <a:t>tpDpOfwusxm;&amp;ef</a:t>
            </a:r>
          </a:p>
        </p:txBody>
      </p:sp>
      <p:sp>
        <p:nvSpPr>
          <p:cNvPr id="1024027" name="Text Box 27"/>
          <p:cNvSpPr txBox="1">
            <a:spLocks noChangeArrowheads="1"/>
          </p:cNvSpPr>
          <p:nvPr/>
        </p:nvSpPr>
        <p:spPr bwMode="auto">
          <a:xfrm>
            <a:off x="5257800" y="2495551"/>
            <a:ext cx="4013200" cy="5786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"r®a[mif;usrf;rsm;udk</a:t>
            </a:r>
            <a:r>
              <a:rPr lang="en-US" sz="2800" b="1">
                <a:solidFill>
                  <a:srgbClr val="66FFFF"/>
                </a:solidFill>
                <a:latin typeface="WinInnwa" charset="0"/>
              </a:rPr>
              <a:t>         </a:t>
            </a:r>
          </a:p>
        </p:txBody>
      </p:sp>
      <p:sp>
        <p:nvSpPr>
          <p:cNvPr id="1024029" name="Rectangle 29"/>
          <p:cNvSpPr>
            <a:spLocks noChangeArrowheads="1"/>
          </p:cNvSpPr>
          <p:nvPr/>
        </p:nvSpPr>
        <p:spPr bwMode="auto">
          <a:xfrm>
            <a:off x="6101857" y="3043239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endParaRPr lang="my-MM" sz="1000" b="1">
              <a:latin typeface="WinInnwa" charset="0"/>
            </a:endParaRPr>
          </a:p>
        </p:txBody>
      </p:sp>
      <p:sp>
        <p:nvSpPr>
          <p:cNvPr id="1024030" name="Text Box 30"/>
          <p:cNvSpPr txBox="1">
            <a:spLocks noChangeArrowheads="1"/>
          </p:cNvSpPr>
          <p:nvPr/>
        </p:nvSpPr>
        <p:spPr bwMode="auto">
          <a:xfrm>
            <a:off x="9077079" y="733497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4031" name="Text Box 31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05</a:t>
            </a:r>
          </a:p>
        </p:txBody>
      </p:sp>
      <p:pic>
        <p:nvPicPr>
          <p:cNvPr id="1024035" name="Picture 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412876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4" name="Text Box 24"/>
          <p:cNvSpPr txBox="1">
            <a:spLocks noChangeArrowheads="1"/>
          </p:cNvSpPr>
          <p:nvPr/>
        </p:nvSpPr>
        <p:spPr bwMode="auto">
          <a:xfrm>
            <a:off x="763589" y="6830414"/>
            <a:ext cx="5092700" cy="599686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WinInnwa" charset="0"/>
              </a:rPr>
              <a:t>oifaxmuful trSwf -19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960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6036" name="Rectangle 4"/>
          <p:cNvSpPr>
            <a:spLocks noChangeArrowheads="1"/>
          </p:cNvSpPr>
          <p:nvPr/>
        </p:nvSpPr>
        <p:spPr bwMode="auto">
          <a:xfrm>
            <a:off x="5000626" y="41275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37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38" name="Line 6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39" name="Line 7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0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1" name="Line 9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2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3" name="Line 11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4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5" name="Line 13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6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7" name="Line 15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48" name="Rectangle 16"/>
          <p:cNvSpPr>
            <a:spLocks noChangeArrowheads="1"/>
          </p:cNvSpPr>
          <p:nvPr/>
        </p:nvSpPr>
        <p:spPr bwMode="auto">
          <a:xfrm>
            <a:off x="5662614" y="2468564"/>
            <a:ext cx="895730" cy="47447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WinInnwa" charset="0"/>
              </a:rPr>
              <a:t>a,mb</a:t>
            </a:r>
            <a:r>
              <a:rPr lang="en-US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6049" name="Rectangle 17"/>
          <p:cNvSpPr>
            <a:spLocks noChangeArrowheads="1"/>
          </p:cNvSpPr>
          <p:nvPr/>
        </p:nvSpPr>
        <p:spPr bwMode="auto">
          <a:xfrm>
            <a:off x="7693093" y="3176588"/>
            <a:ext cx="1144521" cy="85919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1/2 'g0d'f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  <a:cs typeface="Arial Unicode MS" charset="0"/>
              </a:rPr>
              <a:t>1</a:t>
            </a:r>
            <a:r>
              <a:rPr lang="en-US" b="1">
                <a:solidFill>
                  <a:schemeClr val="bg1"/>
                </a:solidFill>
                <a:latin typeface="WinInnwa" charset="0"/>
              </a:rPr>
              <a:t> arma&amp;S</a:t>
            </a:r>
          </a:p>
        </p:txBody>
      </p:sp>
      <p:sp>
        <p:nvSpPr>
          <p:cNvPr id="1196050" name="Text Box 18"/>
          <p:cNvSpPr txBox="1">
            <a:spLocks noChangeArrowheads="1"/>
          </p:cNvSpPr>
          <p:nvPr/>
        </p:nvSpPr>
        <p:spPr bwMode="auto">
          <a:xfrm>
            <a:off x="5397500" y="3481388"/>
            <a:ext cx="1500188" cy="529924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qmvH</a:t>
            </a:r>
            <a:r>
              <a:rPr lang="en-US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	</a:t>
            </a:r>
          </a:p>
        </p:txBody>
      </p:sp>
      <p:sp>
        <p:nvSpPr>
          <p:cNvPr id="1196051" name="Rectangle 19"/>
          <p:cNvSpPr>
            <a:spLocks noChangeArrowheads="1"/>
          </p:cNvSpPr>
          <p:nvPr/>
        </p:nvSpPr>
        <p:spPr bwMode="auto">
          <a:xfrm>
            <a:off x="7509305" y="4171950"/>
            <a:ext cx="1599770" cy="11797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touf&amp;Sifcsdef</a:t>
            </a:r>
          </a:p>
          <a:p>
            <a:pPr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6052" name="Text Box 20"/>
          <p:cNvSpPr txBox="1">
            <a:spLocks noChangeArrowheads="1"/>
          </p:cNvSpPr>
          <p:nvPr/>
        </p:nvSpPr>
        <p:spPr bwMode="auto">
          <a:xfrm>
            <a:off x="5461001" y="4529138"/>
            <a:ext cx="1376363" cy="11316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okwåH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6053" name="Text Box 21"/>
          <p:cNvSpPr txBox="1">
            <a:spLocks noChangeArrowheads="1"/>
          </p:cNvSpPr>
          <p:nvPr/>
        </p:nvSpPr>
        <p:spPr bwMode="auto">
          <a:xfrm>
            <a:off x="5313363" y="6057901"/>
            <a:ext cx="1601787" cy="96594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a&amp;SmvkrkefoDcsif;	</a:t>
            </a:r>
          </a:p>
        </p:txBody>
      </p:sp>
      <p:sp>
        <p:nvSpPr>
          <p:cNvPr id="1196054" name="Rectangle 22"/>
          <p:cNvSpPr>
            <a:spLocks noChangeArrowheads="1"/>
          </p:cNvSpPr>
          <p:nvPr/>
        </p:nvSpPr>
        <p:spPr bwMode="auto">
          <a:xfrm>
            <a:off x="7541056" y="5167313"/>
            <a:ext cx="1599770" cy="11797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touf&amp;Sifcsdef</a:t>
            </a:r>
          </a:p>
          <a:p>
            <a:pPr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6055" name="Text Box 23"/>
          <p:cNvSpPr txBox="1">
            <a:spLocks noChangeArrowheads="1"/>
          </p:cNvSpPr>
          <p:nvPr/>
        </p:nvSpPr>
        <p:spPr bwMode="auto">
          <a:xfrm>
            <a:off x="5429250" y="5538788"/>
            <a:ext cx="1468438" cy="52992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a'oem</a:t>
            </a:r>
            <a:r>
              <a:rPr lang="en-US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	</a:t>
            </a:r>
          </a:p>
        </p:txBody>
      </p:sp>
      <p:sp>
        <p:nvSpPr>
          <p:cNvPr id="1196057" name="Rectangle 25"/>
          <p:cNvSpPr>
            <a:spLocks noChangeArrowheads="1"/>
          </p:cNvSpPr>
          <p:nvPr/>
        </p:nvSpPr>
        <p:spPr bwMode="auto">
          <a:xfrm>
            <a:off x="7966004" y="230822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</a:rPr>
              <a:t>CIRCA:</a:t>
            </a:r>
          </a:p>
        </p:txBody>
      </p:sp>
      <p:sp>
        <p:nvSpPr>
          <p:cNvPr id="1196058" name="Rectangle 26"/>
          <p:cNvSpPr>
            <a:spLocks noChangeArrowheads="1"/>
          </p:cNvSpPr>
          <p:nvPr/>
        </p:nvSpPr>
        <p:spPr bwMode="auto">
          <a:xfrm>
            <a:off x="7184571" y="6353175"/>
            <a:ext cx="2071012" cy="102591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a&amp;Smvkrkeftdrfaxmif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NyKNyD;</a:t>
            </a:r>
          </a:p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pic>
        <p:nvPicPr>
          <p:cNvPr id="1196059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6060" name="Rectangle 2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96061" name="Text Box 29"/>
          <p:cNvSpPr txBox="1">
            <a:spLocks noChangeArrowheads="1"/>
          </p:cNvSpPr>
          <p:nvPr/>
        </p:nvSpPr>
        <p:spPr bwMode="auto">
          <a:xfrm>
            <a:off x="5283202" y="1838325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uAsmusrf;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196062" name="Rectangle 30"/>
          <p:cNvSpPr>
            <a:spLocks noChangeArrowheads="1"/>
          </p:cNvSpPr>
          <p:nvPr/>
        </p:nvSpPr>
        <p:spPr bwMode="auto">
          <a:xfrm>
            <a:off x="7713124" y="2301875"/>
            <a:ext cx="93611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</a:p>
        </p:txBody>
      </p:sp>
      <p:sp>
        <p:nvSpPr>
          <p:cNvPr id="1196063" name="Text Box 31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50</a:t>
            </a:r>
          </a:p>
        </p:txBody>
      </p:sp>
      <p:sp>
        <p:nvSpPr>
          <p:cNvPr id="1196064" name="Rectangle 3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6065" name="Rectangle 33"/>
          <p:cNvSpPr>
            <a:spLocks noChangeArrowheads="1"/>
          </p:cNvSpPr>
          <p:nvPr/>
        </p:nvSpPr>
        <p:spPr bwMode="auto">
          <a:xfrm>
            <a:off x="6486526" y="560389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6067" name="Arc 35" descr="75%"/>
          <p:cNvSpPr>
            <a:spLocks/>
          </p:cNvSpPr>
          <p:nvPr/>
        </p:nvSpPr>
        <p:spPr bwMode="auto">
          <a:xfrm rot="16133306">
            <a:off x="1031876" y="1385888"/>
            <a:ext cx="557214" cy="58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1429" tIns="45715" rIns="91429" bIns="45715" anchor="ctr"/>
          <a:lstStyle/>
          <a:p>
            <a:pPr algn="ctr"/>
            <a:endParaRPr lang="my-MM" sz="1800" b="1">
              <a:latin typeface="WinInnwa" charset="0"/>
            </a:endParaRPr>
          </a:p>
        </p:txBody>
      </p:sp>
      <p:sp>
        <p:nvSpPr>
          <p:cNvPr id="1196068" name="Rectangle 36" descr="75%"/>
          <p:cNvSpPr>
            <a:spLocks noChangeArrowheads="1"/>
          </p:cNvSpPr>
          <p:nvPr/>
        </p:nvSpPr>
        <p:spPr bwMode="auto">
          <a:xfrm>
            <a:off x="1011239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69" name="Rectangle 37" descr="75%"/>
          <p:cNvSpPr>
            <a:spLocks noChangeArrowheads="1"/>
          </p:cNvSpPr>
          <p:nvPr/>
        </p:nvSpPr>
        <p:spPr bwMode="auto">
          <a:xfrm>
            <a:off x="1008063" y="5811839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70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71" name="Rectangle 39"/>
          <p:cNvSpPr>
            <a:spLocks noChangeArrowheads="1"/>
          </p:cNvSpPr>
          <p:nvPr/>
        </p:nvSpPr>
        <p:spPr bwMode="auto">
          <a:xfrm>
            <a:off x="1985963" y="1995489"/>
            <a:ext cx="182719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96075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76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77" name="Rectangle 45"/>
          <p:cNvSpPr>
            <a:spLocks noChangeArrowheads="1"/>
          </p:cNvSpPr>
          <p:nvPr/>
        </p:nvSpPr>
        <p:spPr bwMode="auto">
          <a:xfrm>
            <a:off x="2774951" y="1301750"/>
            <a:ext cx="56126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CIRCA:</a:t>
            </a:r>
          </a:p>
        </p:txBody>
      </p:sp>
      <p:sp>
        <p:nvSpPr>
          <p:cNvPr id="1196078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79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0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1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2" name="Rectangle 50"/>
          <p:cNvSpPr>
            <a:spLocks noChangeArrowheads="1"/>
          </p:cNvSpPr>
          <p:nvPr/>
        </p:nvSpPr>
        <p:spPr bwMode="auto">
          <a:xfrm>
            <a:off x="1604963" y="1541464"/>
            <a:ext cx="377642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2.</a:t>
            </a:r>
          </a:p>
        </p:txBody>
      </p:sp>
      <p:sp>
        <p:nvSpPr>
          <p:cNvPr id="1196083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4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5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6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7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8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89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90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91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097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96098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100" name="Rectangle 68"/>
          <p:cNvSpPr>
            <a:spLocks noChangeArrowheads="1"/>
          </p:cNvSpPr>
          <p:nvPr/>
        </p:nvSpPr>
        <p:spPr bwMode="auto">
          <a:xfrm>
            <a:off x="1912939" y="1544639"/>
            <a:ext cx="895730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a,mb</a:t>
            </a:r>
            <a:r>
              <a:rPr lang="en-US">
                <a:latin typeface="WinInnwa" charset="0"/>
              </a:rPr>
              <a:t> </a:t>
            </a:r>
            <a:endParaRPr lang="en-US" b="1">
              <a:latin typeface="WinInnwa" charset="0"/>
            </a:endParaRPr>
          </a:p>
        </p:txBody>
      </p:sp>
      <p:sp>
        <p:nvSpPr>
          <p:cNvPr id="1196101" name="Rectangle 69"/>
          <p:cNvSpPr>
            <a:spLocks noChangeArrowheads="1"/>
          </p:cNvSpPr>
          <p:nvPr/>
        </p:nvSpPr>
        <p:spPr bwMode="auto">
          <a:xfrm>
            <a:off x="1772127" y="5578475"/>
            <a:ext cx="913922" cy="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sz="1800" b="1">
                <a:latin typeface="WinInnwa" charset="0"/>
              </a:rPr>
              <a:t>a&amp;Smvkrkef</a:t>
            </a:r>
          </a:p>
          <a:p>
            <a:r>
              <a:rPr lang="en-US" sz="1800" b="1">
                <a:latin typeface="WinInnwa" charset="0"/>
              </a:rPr>
              <a:t>oDcsif;</a:t>
            </a:r>
          </a:p>
          <a:p>
            <a:endParaRPr lang="en-US" sz="2200" b="1">
              <a:latin typeface="WinInnwa" charset="0"/>
            </a:endParaRPr>
          </a:p>
        </p:txBody>
      </p:sp>
      <p:sp>
        <p:nvSpPr>
          <p:cNvPr id="1196102" name="Rectangle 70"/>
          <p:cNvSpPr>
            <a:spLocks noChangeArrowheads="1"/>
          </p:cNvSpPr>
          <p:nvPr/>
        </p:nvSpPr>
        <p:spPr bwMode="auto">
          <a:xfrm>
            <a:off x="1739901" y="4752976"/>
            <a:ext cx="785438" cy="3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>
                <a:latin typeface="WinInnwa" charset="0"/>
              </a:rPr>
              <a:t>a'oem</a:t>
            </a:r>
          </a:p>
        </p:txBody>
      </p:sp>
      <p:sp>
        <p:nvSpPr>
          <p:cNvPr id="1196103" name="Rectangle 71"/>
          <p:cNvSpPr>
            <a:spLocks noChangeArrowheads="1"/>
          </p:cNvSpPr>
          <p:nvPr/>
        </p:nvSpPr>
        <p:spPr bwMode="auto">
          <a:xfrm>
            <a:off x="1827214" y="3036890"/>
            <a:ext cx="77710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qmvH</a:t>
            </a:r>
          </a:p>
        </p:txBody>
      </p:sp>
      <p:grpSp>
        <p:nvGrpSpPr>
          <p:cNvPr id="1196104" name="Group 72"/>
          <p:cNvGrpSpPr>
            <a:grpSpLocks/>
          </p:cNvGrpSpPr>
          <p:nvPr/>
        </p:nvGrpSpPr>
        <p:grpSpPr bwMode="auto">
          <a:xfrm>
            <a:off x="2624142" y="2978151"/>
            <a:ext cx="803275" cy="484188"/>
            <a:chOff x="1836" y="1501"/>
            <a:chExt cx="506" cy="305"/>
          </a:xfrm>
        </p:grpSpPr>
        <p:sp>
          <p:nvSpPr>
            <p:cNvPr id="1196105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4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 arma&amp;S</a:t>
              </a:r>
            </a:p>
          </p:txBody>
        </p:sp>
        <p:sp>
          <p:nvSpPr>
            <p:cNvPr id="1196106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1/2 'g0d</a:t>
              </a:r>
            </a:p>
          </p:txBody>
        </p:sp>
      </p:grpSp>
      <p:grpSp>
        <p:nvGrpSpPr>
          <p:cNvPr id="1196107" name="Group 75"/>
          <p:cNvGrpSpPr>
            <a:grpSpLocks/>
          </p:cNvGrpSpPr>
          <p:nvPr/>
        </p:nvGrpSpPr>
        <p:grpSpPr bwMode="auto">
          <a:xfrm>
            <a:off x="2539998" y="3778249"/>
            <a:ext cx="1044575" cy="520700"/>
            <a:chOff x="1844" y="2025"/>
            <a:chExt cx="658" cy="328"/>
          </a:xfrm>
        </p:grpSpPr>
        <p:sp>
          <p:nvSpPr>
            <p:cNvPr id="1196108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96109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6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a&amp;Svkrkeftouf</a:t>
              </a:r>
            </a:p>
            <a:p>
              <a:pPr algn="l"/>
              <a:r>
                <a:rPr lang="en-US" sz="1400" b="1">
                  <a:latin typeface="WinInnwa" charset="0"/>
                </a:rPr>
                <a:t>&amp;Sifcsdef</a:t>
              </a:r>
            </a:p>
          </p:txBody>
        </p:sp>
      </p:grpSp>
      <p:sp>
        <p:nvSpPr>
          <p:cNvPr id="1196110" name="Rectangle 78"/>
          <p:cNvSpPr>
            <a:spLocks noChangeArrowheads="1"/>
          </p:cNvSpPr>
          <p:nvPr/>
        </p:nvSpPr>
        <p:spPr bwMode="auto">
          <a:xfrm>
            <a:off x="1797050" y="3886202"/>
            <a:ext cx="679000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okkwåH</a:t>
            </a:r>
          </a:p>
        </p:txBody>
      </p:sp>
      <p:grpSp>
        <p:nvGrpSpPr>
          <p:cNvPr id="1196111" name="Group 79"/>
          <p:cNvGrpSpPr>
            <a:grpSpLocks/>
          </p:cNvGrpSpPr>
          <p:nvPr/>
        </p:nvGrpSpPr>
        <p:grpSpPr bwMode="auto">
          <a:xfrm>
            <a:off x="2441575" y="4592636"/>
            <a:ext cx="1012825" cy="674687"/>
            <a:chOff x="1397" y="2617"/>
            <a:chExt cx="638" cy="425"/>
          </a:xfrm>
        </p:grpSpPr>
        <p:sp>
          <p:nvSpPr>
            <p:cNvPr id="1196112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96113" name="Rectangle 81"/>
            <p:cNvSpPr>
              <a:spLocks noChangeArrowheads="1"/>
            </p:cNvSpPr>
            <p:nvPr/>
          </p:nvSpPr>
          <p:spPr bwMode="auto">
            <a:xfrm>
              <a:off x="1397" y="2617"/>
              <a:ext cx="609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200" b="1">
                  <a:latin typeface="WinInnwa" charset="0"/>
                </a:rPr>
                <a:t>a&amp;Svkrkeftouf</a:t>
              </a:r>
            </a:p>
            <a:p>
              <a:r>
                <a:rPr lang="en-US" sz="1200" b="1">
                  <a:latin typeface="WinInnwa" charset="0"/>
                </a:rPr>
                <a:t>&amp;Sifcsdef</a:t>
              </a:r>
            </a:p>
            <a:p>
              <a:endParaRPr lang="en-US" sz="1400" b="1">
                <a:latin typeface="WinInnwa" charset="0"/>
              </a:endParaRPr>
            </a:p>
          </p:txBody>
        </p:sp>
      </p:grpSp>
      <p:grpSp>
        <p:nvGrpSpPr>
          <p:cNvPr id="1196114" name="Group 82"/>
          <p:cNvGrpSpPr>
            <a:grpSpLocks/>
          </p:cNvGrpSpPr>
          <p:nvPr/>
        </p:nvGrpSpPr>
        <p:grpSpPr bwMode="auto">
          <a:xfrm>
            <a:off x="2557463" y="5754688"/>
            <a:ext cx="1046163" cy="441325"/>
            <a:chOff x="1845" y="3227"/>
            <a:chExt cx="659" cy="278"/>
          </a:xfrm>
        </p:grpSpPr>
        <p:sp>
          <p:nvSpPr>
            <p:cNvPr id="1196115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6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solidFill>
                    <a:schemeClr val="hlink"/>
                  </a:solidFill>
                  <a:latin typeface="WinInnwa" charset="0"/>
                </a:rPr>
                <a:t>tdrfaxmifNyKNyD</a:t>
              </a:r>
            </a:p>
          </p:txBody>
        </p:sp>
        <p:sp>
          <p:nvSpPr>
            <p:cNvPr id="1196116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96117" name="Group 85"/>
          <p:cNvGrpSpPr>
            <a:grpSpLocks/>
          </p:cNvGrpSpPr>
          <p:nvPr/>
        </p:nvGrpSpPr>
        <p:grpSpPr bwMode="auto">
          <a:xfrm>
            <a:off x="2822577" y="1473201"/>
            <a:ext cx="604838" cy="501650"/>
            <a:chOff x="1952" y="554"/>
            <a:chExt cx="381" cy="316"/>
          </a:xfrm>
        </p:grpSpPr>
        <p:sp>
          <p:nvSpPr>
            <p:cNvPr id="1196118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3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tmNA[H</a:t>
              </a:r>
            </a:p>
          </p:txBody>
        </p:sp>
        <p:sp>
          <p:nvSpPr>
            <p:cNvPr id="1196119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96120" name="Rectangle 88"/>
          <p:cNvSpPr>
            <a:spLocks noChangeArrowheads="1"/>
          </p:cNvSpPr>
          <p:nvPr/>
        </p:nvSpPr>
        <p:spPr bwMode="auto">
          <a:xfrm>
            <a:off x="1543050" y="3049590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6121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6122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6123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6124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125" name="AutoShape 93"/>
          <p:cNvSpPr>
            <a:spLocks noChangeArrowheads="1"/>
          </p:cNvSpPr>
          <p:nvPr/>
        </p:nvSpPr>
        <p:spPr bwMode="auto">
          <a:xfrm rot="16320000">
            <a:off x="289719" y="1269208"/>
            <a:ext cx="611189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126" name="Rectangle 94" descr="Small grid"/>
          <p:cNvSpPr>
            <a:spLocks noChangeArrowheads="1"/>
          </p:cNvSpPr>
          <p:nvPr/>
        </p:nvSpPr>
        <p:spPr bwMode="auto">
          <a:xfrm>
            <a:off x="715963" y="1285874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127" name="Text Box 95"/>
          <p:cNvSpPr txBox="1">
            <a:spLocks noChangeArrowheads="1"/>
          </p:cNvSpPr>
          <p:nvPr/>
        </p:nvSpPr>
        <p:spPr bwMode="auto">
          <a:xfrm rot="-5400000">
            <a:off x="1597819" y="3450035"/>
            <a:ext cx="448151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uAsmusrf; ( 5)</a:t>
            </a:r>
            <a:endParaRPr lang="en-US">
              <a:latin typeface="WinInnwa" charset="0"/>
            </a:endParaRPr>
          </a:p>
        </p:txBody>
      </p:sp>
      <p:sp>
        <p:nvSpPr>
          <p:cNvPr id="1196129" name="AutoShape 97"/>
          <p:cNvSpPr>
            <a:spLocks noChangeArrowheads="1"/>
          </p:cNvSpPr>
          <p:nvPr/>
        </p:nvSpPr>
        <p:spPr bwMode="auto">
          <a:xfrm>
            <a:off x="5202238" y="1819276"/>
            <a:ext cx="1816100" cy="54737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6130" name="Rectangle 98"/>
          <p:cNvSpPr>
            <a:spLocks noChangeArrowheads="1"/>
          </p:cNvSpPr>
          <p:nvPr/>
        </p:nvSpPr>
        <p:spPr bwMode="auto">
          <a:xfrm>
            <a:off x="1349376" y="819151"/>
            <a:ext cx="2925764" cy="5670549"/>
          </a:xfrm>
          <a:prstGeom prst="rect">
            <a:avLst/>
          </a:prstGeom>
          <a:noFill/>
          <a:ln w="114300">
            <a:solidFill>
              <a:schemeClr val="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 b="1">
              <a:solidFill>
                <a:schemeClr val="hlink"/>
              </a:solidFill>
              <a:latin typeface="WinInnwa" charset="0"/>
            </a:endParaRPr>
          </a:p>
        </p:txBody>
      </p:sp>
      <p:grpSp>
        <p:nvGrpSpPr>
          <p:cNvPr id="1196131" name="Group 99"/>
          <p:cNvGrpSpPr>
            <a:grpSpLocks/>
          </p:cNvGrpSpPr>
          <p:nvPr/>
        </p:nvGrpSpPr>
        <p:grpSpPr bwMode="auto">
          <a:xfrm>
            <a:off x="1716088" y="1995487"/>
            <a:ext cx="1727200" cy="989011"/>
            <a:chOff x="1081" y="1257"/>
            <a:chExt cx="1088" cy="623"/>
          </a:xfrm>
        </p:grpSpPr>
        <p:sp>
          <p:nvSpPr>
            <p:cNvPr id="1196132" name="Rectangle 100"/>
            <p:cNvSpPr>
              <a:spLocks noChangeArrowheads="1"/>
            </p:cNvSpPr>
            <p:nvPr/>
          </p:nvSpPr>
          <p:spPr bwMode="auto">
            <a:xfrm>
              <a:off x="1251" y="1257"/>
              <a:ext cx="3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800" b="1">
                  <a:latin typeface="WinInnwa" charset="0"/>
                </a:rPr>
                <a:t>tNcm;</a:t>
              </a:r>
            </a:p>
          </p:txBody>
        </p:sp>
        <p:sp>
          <p:nvSpPr>
            <p:cNvPr id="1196133" name="Rectangle 101"/>
            <p:cNvSpPr>
              <a:spLocks noChangeArrowheads="1"/>
            </p:cNvSpPr>
            <p:nvPr/>
          </p:nvSpPr>
          <p:spPr bwMode="auto">
            <a:xfrm>
              <a:off x="1524" y="1301"/>
              <a:ext cx="4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usrf;rsm;</a:t>
              </a:r>
            </a:p>
          </p:txBody>
        </p:sp>
        <p:sp>
          <p:nvSpPr>
            <p:cNvPr id="1196134" name="Rectangle 102"/>
            <p:cNvSpPr>
              <a:spLocks noChangeArrowheads="1"/>
            </p:cNvSpPr>
            <p:nvPr/>
          </p:nvSpPr>
          <p:spPr bwMode="auto">
            <a:xfrm>
              <a:off x="1081" y="1446"/>
              <a:ext cx="10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uAsmusrf;tpNyK&amp;m</a:t>
              </a:r>
              <a:r>
                <a:rPr lang="ja-JP" altLang="en-US" sz="1200" b="1">
                  <a:latin typeface="WinInnwa" charset="0"/>
                </a:rPr>
                <a:t>”</a:t>
              </a:r>
              <a:endParaRPr lang="en-US" sz="1200" b="1">
                <a:latin typeface="WinInnwa" charset="0"/>
              </a:endParaRPr>
            </a:p>
          </p:txBody>
        </p:sp>
        <p:sp>
          <p:nvSpPr>
            <p:cNvPr id="1196135" name="Rectangle 103"/>
            <p:cNvSpPr>
              <a:spLocks noChangeArrowheads="1"/>
            </p:cNvSpPr>
            <p:nvPr/>
          </p:nvSpPr>
          <p:spPr bwMode="auto">
            <a:xfrm>
              <a:off x="1421" y="1576"/>
              <a:ext cx="4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200" b="1">
                  <a:latin typeface="WinInnwa" charset="0"/>
                </a:rPr>
                <a:t>tcsdefonf</a:t>
              </a:r>
            </a:p>
          </p:txBody>
        </p:sp>
        <p:sp>
          <p:nvSpPr>
            <p:cNvPr id="1196136" name="Rectangle 104"/>
            <p:cNvSpPr>
              <a:spLocks noChangeArrowheads="1"/>
            </p:cNvSpPr>
            <p:nvPr/>
          </p:nvSpPr>
          <p:spPr bwMode="auto">
            <a:xfrm>
              <a:off x="1257" y="1707"/>
              <a:ext cx="7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1200" b="1">
                  <a:latin typeface="WinInnwa" charset="0"/>
                </a:rPr>
                <a:t>“</a:t>
              </a:r>
              <a:r>
                <a:rPr lang="en-US" sz="1200" b="1">
                  <a:latin typeface="WinInnwa" charset="0"/>
                </a:rPr>
                <a:t>bk&amp;ifacwfNzpfonf</a:t>
              </a:r>
            </a:p>
          </p:txBody>
        </p:sp>
        <p:sp>
          <p:nvSpPr>
            <p:cNvPr id="1196137" name="Rectangle 105"/>
            <p:cNvSpPr>
              <a:spLocks noChangeArrowheads="1"/>
            </p:cNvSpPr>
            <p:nvPr/>
          </p:nvSpPr>
          <p:spPr bwMode="auto">
            <a:xfrm>
              <a:off x="1251" y="125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800" b="1">
                <a:latin typeface="WinInnwa" charset="0"/>
              </a:endParaRPr>
            </a:p>
          </p:txBody>
        </p:sp>
        <p:sp>
          <p:nvSpPr>
            <p:cNvPr id="1196138" name="Rectangle 106"/>
            <p:cNvSpPr>
              <a:spLocks noChangeArrowheads="1"/>
            </p:cNvSpPr>
            <p:nvPr/>
          </p:nvSpPr>
          <p:spPr bwMode="auto">
            <a:xfrm>
              <a:off x="1524" y="1301"/>
              <a:ext cx="1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200" b="1">
                  <a:latin typeface="WinInnwa" charset="0"/>
                </a:rP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129" grpId="0" animBg="1"/>
      <p:bldP spid="1196130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Text Box 2"/>
          <p:cNvSpPr txBox="1">
            <a:spLocks noChangeArrowheads="1"/>
          </p:cNvSpPr>
          <p:nvPr/>
        </p:nvSpPr>
        <p:spPr bwMode="auto">
          <a:xfrm>
            <a:off x="9650166" y="7348514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</a:p>
        </p:txBody>
      </p:sp>
      <p:pic>
        <p:nvPicPr>
          <p:cNvPr id="11980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6" y="450851"/>
            <a:ext cx="4721225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5365751" y="0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86" name="Line 6"/>
          <p:cNvSpPr>
            <a:spLocks noChangeShapeType="1"/>
          </p:cNvSpPr>
          <p:nvPr/>
        </p:nvSpPr>
        <p:spPr bwMode="auto">
          <a:xfrm>
            <a:off x="5500689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87" name="Line 7"/>
          <p:cNvSpPr>
            <a:spLocks noChangeShapeType="1"/>
          </p:cNvSpPr>
          <p:nvPr/>
        </p:nvSpPr>
        <p:spPr bwMode="auto">
          <a:xfrm>
            <a:off x="7129463" y="2933700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88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89" name="Line 9"/>
          <p:cNvSpPr>
            <a:spLocks noChangeShapeType="1"/>
          </p:cNvSpPr>
          <p:nvPr/>
        </p:nvSpPr>
        <p:spPr bwMode="auto">
          <a:xfrm>
            <a:off x="7148513" y="3940175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90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91" name="Line 11"/>
          <p:cNvSpPr>
            <a:spLocks noChangeShapeType="1"/>
          </p:cNvSpPr>
          <p:nvPr/>
        </p:nvSpPr>
        <p:spPr bwMode="auto">
          <a:xfrm>
            <a:off x="7137401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92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93" name="Line 13"/>
          <p:cNvSpPr>
            <a:spLocks noChangeShapeType="1"/>
          </p:cNvSpPr>
          <p:nvPr/>
        </p:nvSpPr>
        <p:spPr bwMode="auto">
          <a:xfrm>
            <a:off x="7132638" y="598646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94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95" name="Line 15"/>
          <p:cNvSpPr>
            <a:spLocks noChangeShapeType="1"/>
          </p:cNvSpPr>
          <p:nvPr/>
        </p:nvSpPr>
        <p:spPr bwMode="auto">
          <a:xfrm>
            <a:off x="7137401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5662614" y="2468563"/>
            <a:ext cx="981291" cy="52064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WinInnwa" charset="0"/>
              </a:rPr>
              <a:t>a,mb</a:t>
            </a:r>
          </a:p>
        </p:txBody>
      </p:sp>
      <p:sp>
        <p:nvSpPr>
          <p:cNvPr id="1198097" name="Rectangle 17"/>
          <p:cNvSpPr>
            <a:spLocks noChangeArrowheads="1"/>
          </p:cNvSpPr>
          <p:nvPr/>
        </p:nvSpPr>
        <p:spPr bwMode="auto">
          <a:xfrm>
            <a:off x="7497619" y="3113088"/>
            <a:ext cx="1162195" cy="11784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1/2'g0d'f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1 arma&amp;S</a:t>
            </a:r>
          </a:p>
          <a:p>
            <a:pPr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8098" name="Text Box 18"/>
          <p:cNvSpPr txBox="1">
            <a:spLocks noChangeArrowheads="1"/>
          </p:cNvSpPr>
          <p:nvPr/>
        </p:nvSpPr>
        <p:spPr bwMode="auto">
          <a:xfrm>
            <a:off x="5397500" y="3481388"/>
            <a:ext cx="1500188" cy="529924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qmvH	</a:t>
            </a:r>
          </a:p>
        </p:txBody>
      </p:sp>
      <p:sp>
        <p:nvSpPr>
          <p:cNvPr id="1198099" name="Rectangle 19"/>
          <p:cNvSpPr>
            <a:spLocks noChangeArrowheads="1"/>
          </p:cNvSpPr>
          <p:nvPr/>
        </p:nvSpPr>
        <p:spPr bwMode="auto">
          <a:xfrm>
            <a:off x="7255652" y="4267201"/>
            <a:ext cx="1500999" cy="85919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touf&amp;Sifcsdef</a:t>
            </a:r>
          </a:p>
        </p:txBody>
      </p:sp>
      <p:sp>
        <p:nvSpPr>
          <p:cNvPr id="1198100" name="Text Box 20"/>
          <p:cNvSpPr txBox="1">
            <a:spLocks noChangeArrowheads="1"/>
          </p:cNvSpPr>
          <p:nvPr/>
        </p:nvSpPr>
        <p:spPr bwMode="auto">
          <a:xfrm>
            <a:off x="5461001" y="4529138"/>
            <a:ext cx="1376363" cy="11316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okwåH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8101" name="Text Box 21"/>
          <p:cNvSpPr txBox="1">
            <a:spLocks noChangeArrowheads="1"/>
          </p:cNvSpPr>
          <p:nvPr/>
        </p:nvSpPr>
        <p:spPr bwMode="auto">
          <a:xfrm>
            <a:off x="5295901" y="6056314"/>
            <a:ext cx="1601788" cy="151532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oDcsif;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	</a:t>
            </a:r>
          </a:p>
        </p:txBody>
      </p:sp>
      <p:sp>
        <p:nvSpPr>
          <p:cNvPr id="1198102" name="Rectangle 22"/>
          <p:cNvSpPr>
            <a:spLocks noChangeArrowheads="1"/>
          </p:cNvSpPr>
          <p:nvPr/>
        </p:nvSpPr>
        <p:spPr bwMode="auto">
          <a:xfrm>
            <a:off x="7398180" y="5183188"/>
            <a:ext cx="1599770" cy="11797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</a:t>
            </a:r>
          </a:p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touf&amp;Sifcsdef</a:t>
            </a:r>
          </a:p>
          <a:p>
            <a:pPr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8103" name="Text Box 23"/>
          <p:cNvSpPr txBox="1">
            <a:spLocks noChangeArrowheads="1"/>
          </p:cNvSpPr>
          <p:nvPr/>
        </p:nvSpPr>
        <p:spPr bwMode="auto">
          <a:xfrm>
            <a:off x="5429250" y="5538788"/>
            <a:ext cx="1468438" cy="52992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a'oem</a:t>
            </a:r>
            <a:r>
              <a:rPr lang="en-US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	</a:t>
            </a:r>
          </a:p>
        </p:txBody>
      </p:sp>
      <p:sp>
        <p:nvSpPr>
          <p:cNvPr id="1198105" name="Rectangle 25"/>
          <p:cNvSpPr>
            <a:spLocks noChangeArrowheads="1"/>
          </p:cNvSpPr>
          <p:nvPr/>
        </p:nvSpPr>
        <p:spPr bwMode="auto">
          <a:xfrm>
            <a:off x="7966004" y="2308225"/>
            <a:ext cx="633485" cy="30776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WinInnwa" charset="0"/>
              </a:rPr>
              <a:t>CIRCA:</a:t>
            </a:r>
          </a:p>
        </p:txBody>
      </p:sp>
      <p:sp>
        <p:nvSpPr>
          <p:cNvPr id="1198106" name="Rectangle 26"/>
          <p:cNvSpPr>
            <a:spLocks noChangeArrowheads="1"/>
          </p:cNvSpPr>
          <p:nvPr/>
        </p:nvSpPr>
        <p:spPr bwMode="auto">
          <a:xfrm>
            <a:off x="7057965" y="6353175"/>
            <a:ext cx="2549648" cy="41035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a&amp;SmvkrkeftdrfaxmifNyKNyD;</a:t>
            </a:r>
          </a:p>
        </p:txBody>
      </p:sp>
      <p:pic>
        <p:nvPicPr>
          <p:cNvPr id="1198107" name="Picture 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207964"/>
            <a:ext cx="2106613" cy="1579562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08" name="Rectangle 28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98109" name="Text Box 29"/>
          <p:cNvSpPr txBox="1">
            <a:spLocks noChangeArrowheads="1"/>
          </p:cNvSpPr>
          <p:nvPr/>
        </p:nvSpPr>
        <p:spPr bwMode="auto">
          <a:xfrm>
            <a:off x="5283202" y="1838325"/>
            <a:ext cx="4111625" cy="599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 i="1">
                <a:solidFill>
                  <a:srgbClr val="FFF819"/>
                </a:solidFill>
                <a:latin typeface="WinInnwa" charset="0"/>
              </a:rPr>
              <a:t>uAsmusrf;</a:t>
            </a:r>
            <a:r>
              <a:rPr lang="ja-JP" altLang="en-US" sz="3200" b="1" i="1">
                <a:solidFill>
                  <a:srgbClr val="FFF819"/>
                </a:solidFill>
                <a:latin typeface="WinInnwa" charset="0"/>
              </a:rPr>
              <a:t>”</a:t>
            </a:r>
            <a:endParaRPr lang="en-US" sz="3200" b="1" i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1198110" name="Rectangle 30"/>
          <p:cNvSpPr>
            <a:spLocks noChangeArrowheads="1"/>
          </p:cNvSpPr>
          <p:nvPr/>
        </p:nvSpPr>
        <p:spPr bwMode="auto">
          <a:xfrm>
            <a:off x="7711537" y="2301875"/>
            <a:ext cx="936118" cy="71813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chemeClr val="bg1"/>
              </a:solidFill>
              <a:latin typeface="WinInnwa" charset="0"/>
            </a:endParaRP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tmNA[H</a:t>
            </a:r>
          </a:p>
        </p:txBody>
      </p:sp>
      <p:sp>
        <p:nvSpPr>
          <p:cNvPr id="1198111" name="Text Box 31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51</a:t>
            </a:r>
          </a:p>
        </p:txBody>
      </p:sp>
      <p:sp>
        <p:nvSpPr>
          <p:cNvPr id="1198112" name="Rectangle 3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8113" name="Rectangle 33"/>
          <p:cNvSpPr>
            <a:spLocks noChangeArrowheads="1"/>
          </p:cNvSpPr>
          <p:nvPr/>
        </p:nvSpPr>
        <p:spPr bwMode="auto">
          <a:xfrm>
            <a:off x="6486526" y="465138"/>
            <a:ext cx="3571875" cy="23870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US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9811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19" name="Rectangle 39"/>
          <p:cNvSpPr>
            <a:spLocks noChangeArrowheads="1"/>
          </p:cNvSpPr>
          <p:nvPr/>
        </p:nvSpPr>
        <p:spPr bwMode="auto">
          <a:xfrm>
            <a:off x="1985963" y="1995489"/>
            <a:ext cx="600285" cy="3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tNcm;</a:t>
            </a:r>
          </a:p>
        </p:txBody>
      </p:sp>
      <p:sp>
        <p:nvSpPr>
          <p:cNvPr id="1198120" name="Rectangle 40"/>
          <p:cNvSpPr>
            <a:spLocks noChangeArrowheads="1"/>
          </p:cNvSpPr>
          <p:nvPr/>
        </p:nvSpPr>
        <p:spPr bwMode="auto">
          <a:xfrm>
            <a:off x="2419351" y="2065338"/>
            <a:ext cx="63875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usrf;rsm;</a:t>
            </a:r>
          </a:p>
        </p:txBody>
      </p:sp>
      <p:sp>
        <p:nvSpPr>
          <p:cNvPr id="1198121" name="Rectangle 41"/>
          <p:cNvSpPr>
            <a:spLocks noChangeArrowheads="1"/>
          </p:cNvSpPr>
          <p:nvPr/>
        </p:nvSpPr>
        <p:spPr bwMode="auto">
          <a:xfrm>
            <a:off x="1858964" y="2295526"/>
            <a:ext cx="603584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ja-JP" altLang="en-US" sz="1200" b="1">
                <a:latin typeface="WinInnwa" charset="0"/>
              </a:rPr>
              <a:t>“</a:t>
            </a:r>
            <a:r>
              <a:rPr lang="en-US" sz="1200" b="1">
                <a:latin typeface="WinInnwa" charset="0"/>
              </a:rPr>
              <a:t>WRITINGS</a:t>
            </a:r>
            <a:r>
              <a:rPr lang="ja-JP" altLang="en-US" sz="1200" b="1">
                <a:latin typeface="WinInnwa" charset="0"/>
              </a:rPr>
              <a:t>”</a:t>
            </a:r>
            <a:r>
              <a:rPr lang="en-US" sz="1200" b="1">
                <a:latin typeface="WinInnwa" charset="0"/>
              </a:rPr>
              <a:t> ARE</a:t>
            </a:r>
          </a:p>
        </p:txBody>
      </p:sp>
      <p:sp>
        <p:nvSpPr>
          <p:cNvPr id="1198122" name="Rectangle 42"/>
          <p:cNvSpPr>
            <a:spLocks noChangeArrowheads="1"/>
          </p:cNvSpPr>
          <p:nvPr/>
        </p:nvSpPr>
        <p:spPr bwMode="auto">
          <a:xfrm>
            <a:off x="2112964" y="2473326"/>
            <a:ext cx="477672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FROM THE</a:t>
            </a:r>
          </a:p>
        </p:txBody>
      </p:sp>
      <p:sp>
        <p:nvSpPr>
          <p:cNvPr id="119812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24" name="Line 44"/>
          <p:cNvSpPr>
            <a:spLocks noChangeShapeType="1"/>
          </p:cNvSpPr>
          <p:nvPr/>
        </p:nvSpPr>
        <p:spPr bwMode="auto">
          <a:xfrm>
            <a:off x="2740026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25" name="Rectangle 45"/>
          <p:cNvSpPr>
            <a:spLocks noChangeArrowheads="1"/>
          </p:cNvSpPr>
          <p:nvPr/>
        </p:nvSpPr>
        <p:spPr bwMode="auto">
          <a:xfrm>
            <a:off x="2774951" y="1301750"/>
            <a:ext cx="561265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CIRCA:</a:t>
            </a:r>
          </a:p>
        </p:txBody>
      </p:sp>
      <p:sp>
        <p:nvSpPr>
          <p:cNvPr id="119812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27" name="Line 4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2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2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0" name="Rectangle 50"/>
          <p:cNvSpPr>
            <a:spLocks noChangeArrowheads="1"/>
          </p:cNvSpPr>
          <p:nvPr/>
        </p:nvSpPr>
        <p:spPr bwMode="auto">
          <a:xfrm>
            <a:off x="1604963" y="1541464"/>
            <a:ext cx="377642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2.</a:t>
            </a:r>
          </a:p>
        </p:txBody>
      </p:sp>
      <p:sp>
        <p:nvSpPr>
          <p:cNvPr id="1198131" name="Line 51"/>
          <p:cNvSpPr>
            <a:spLocks noChangeShapeType="1"/>
          </p:cNvSpPr>
          <p:nvPr/>
        </p:nvSpPr>
        <p:spPr bwMode="auto">
          <a:xfrm>
            <a:off x="2714625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5" name="Line 55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7" name="Line 57"/>
          <p:cNvSpPr>
            <a:spLocks noChangeShapeType="1"/>
          </p:cNvSpPr>
          <p:nvPr/>
        </p:nvSpPr>
        <p:spPr bwMode="auto">
          <a:xfrm>
            <a:off x="2740026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39" name="Line 59"/>
          <p:cNvSpPr>
            <a:spLocks noChangeShapeType="1"/>
          </p:cNvSpPr>
          <p:nvPr/>
        </p:nvSpPr>
        <p:spPr bwMode="auto">
          <a:xfrm>
            <a:off x="2736851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40" name="Rectangle 60"/>
          <p:cNvSpPr>
            <a:spLocks noChangeArrowheads="1"/>
          </p:cNvSpPr>
          <p:nvPr/>
        </p:nvSpPr>
        <p:spPr bwMode="auto">
          <a:xfrm>
            <a:off x="1757364" y="2652713"/>
            <a:ext cx="885712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ja-JP" altLang="en-US" sz="1200" b="1">
                <a:latin typeface="WinInnwa" charset="0"/>
              </a:rPr>
              <a:t>“</a:t>
            </a:r>
            <a:r>
              <a:rPr lang="en-US" sz="1200" b="1">
                <a:latin typeface="WinInnwa" charset="0"/>
              </a:rPr>
              <a:t>ROYALTY</a:t>
            </a:r>
            <a:r>
              <a:rPr lang="ja-JP" altLang="en-US" sz="1200" b="1">
                <a:latin typeface="WinInnwa" charset="0"/>
              </a:rPr>
              <a:t>”</a:t>
            </a:r>
            <a:r>
              <a:rPr lang="en-US" sz="1200" b="1">
                <a:latin typeface="WinInnwa" charset="0"/>
              </a:rPr>
              <a:t> PERIOD</a:t>
            </a:r>
          </a:p>
        </p:txBody>
      </p:sp>
      <p:sp>
        <p:nvSpPr>
          <p:cNvPr id="1198141" name="Rectangle 61"/>
          <p:cNvSpPr>
            <a:spLocks noChangeArrowheads="1"/>
          </p:cNvSpPr>
          <p:nvPr/>
        </p:nvSpPr>
        <p:spPr bwMode="auto">
          <a:xfrm>
            <a:off x="1936750" y="2043113"/>
            <a:ext cx="614363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1198142" name="Rectangle 62"/>
          <p:cNvSpPr>
            <a:spLocks noChangeArrowheads="1"/>
          </p:cNvSpPr>
          <p:nvPr/>
        </p:nvSpPr>
        <p:spPr bwMode="auto">
          <a:xfrm>
            <a:off x="2419351" y="2065338"/>
            <a:ext cx="704850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</a:t>
            </a:r>
          </a:p>
        </p:txBody>
      </p:sp>
      <p:sp>
        <p:nvSpPr>
          <p:cNvPr id="1198143" name="Rectangle 63"/>
          <p:cNvSpPr>
            <a:spLocks noChangeArrowheads="1"/>
          </p:cNvSpPr>
          <p:nvPr/>
        </p:nvSpPr>
        <p:spPr bwMode="auto">
          <a:xfrm>
            <a:off x="1858964" y="2295526"/>
            <a:ext cx="603584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ja-JP" altLang="en-US" sz="1200" b="1">
                <a:latin typeface="WinInnwa" charset="0"/>
              </a:rPr>
              <a:t>“</a:t>
            </a:r>
            <a:r>
              <a:rPr lang="en-US" sz="1200" b="1">
                <a:latin typeface="WinInnwa" charset="0"/>
              </a:rPr>
              <a:t>WRITINGS</a:t>
            </a:r>
            <a:r>
              <a:rPr lang="ja-JP" altLang="en-US" sz="1200" b="1">
                <a:latin typeface="WinInnwa" charset="0"/>
              </a:rPr>
              <a:t>”</a:t>
            </a:r>
            <a:r>
              <a:rPr lang="en-US" sz="1200" b="1">
                <a:latin typeface="WinInnwa" charset="0"/>
              </a:rPr>
              <a:t> ARE</a:t>
            </a:r>
          </a:p>
        </p:txBody>
      </p:sp>
      <p:sp>
        <p:nvSpPr>
          <p:cNvPr id="1198144" name="Rectangle 64"/>
          <p:cNvSpPr>
            <a:spLocks noChangeArrowheads="1"/>
          </p:cNvSpPr>
          <p:nvPr/>
        </p:nvSpPr>
        <p:spPr bwMode="auto">
          <a:xfrm>
            <a:off x="2112964" y="2473326"/>
            <a:ext cx="477672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FROM THE</a:t>
            </a:r>
          </a:p>
        </p:txBody>
      </p:sp>
      <p:sp>
        <p:nvSpPr>
          <p:cNvPr id="1198145" name="Rectangle 65"/>
          <p:cNvSpPr>
            <a:spLocks noChangeArrowheads="1"/>
          </p:cNvSpPr>
          <p:nvPr/>
        </p:nvSpPr>
        <p:spPr bwMode="auto">
          <a:xfrm>
            <a:off x="2774950" y="1301750"/>
            <a:ext cx="182719" cy="27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endParaRPr lang="my-MM" sz="1200" b="1">
              <a:latin typeface="WinInnwa" charset="0"/>
            </a:endParaRPr>
          </a:p>
        </p:txBody>
      </p:sp>
      <p:sp>
        <p:nvSpPr>
          <p:cNvPr id="1198146" name="Line 66"/>
          <p:cNvSpPr>
            <a:spLocks noChangeShapeType="1"/>
          </p:cNvSpPr>
          <p:nvPr/>
        </p:nvSpPr>
        <p:spPr bwMode="auto">
          <a:xfrm>
            <a:off x="1758950" y="3397251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47" name="Rectangle 67"/>
          <p:cNvSpPr>
            <a:spLocks noChangeArrowheads="1"/>
          </p:cNvSpPr>
          <p:nvPr/>
        </p:nvSpPr>
        <p:spPr bwMode="auto">
          <a:xfrm>
            <a:off x="1757364" y="2652713"/>
            <a:ext cx="885712" cy="2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ja-JP" altLang="en-US" sz="1200" b="1">
                <a:latin typeface="WinInnwa" charset="0"/>
              </a:rPr>
              <a:t>“</a:t>
            </a:r>
            <a:r>
              <a:rPr lang="en-US" sz="1200" b="1">
                <a:latin typeface="WinInnwa" charset="0"/>
              </a:rPr>
              <a:t>ROYALTY</a:t>
            </a:r>
            <a:r>
              <a:rPr lang="ja-JP" altLang="en-US" sz="1200" b="1">
                <a:latin typeface="WinInnwa" charset="0"/>
              </a:rPr>
              <a:t>”</a:t>
            </a:r>
            <a:r>
              <a:rPr lang="en-US" sz="1200" b="1">
                <a:latin typeface="WinInnwa" charset="0"/>
              </a:rPr>
              <a:t> PERIOD</a:t>
            </a:r>
          </a:p>
        </p:txBody>
      </p:sp>
      <p:sp>
        <p:nvSpPr>
          <p:cNvPr id="1198148" name="Rectangle 68"/>
          <p:cNvSpPr>
            <a:spLocks noChangeArrowheads="1"/>
          </p:cNvSpPr>
          <p:nvPr/>
        </p:nvSpPr>
        <p:spPr bwMode="auto">
          <a:xfrm>
            <a:off x="1912939" y="1544639"/>
            <a:ext cx="895730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a,mb</a:t>
            </a:r>
          </a:p>
        </p:txBody>
      </p:sp>
      <p:sp>
        <p:nvSpPr>
          <p:cNvPr id="1198149" name="Rectangle 69"/>
          <p:cNvSpPr>
            <a:spLocks noChangeArrowheads="1"/>
          </p:cNvSpPr>
          <p:nvPr/>
        </p:nvSpPr>
        <p:spPr bwMode="auto">
          <a:xfrm>
            <a:off x="1875049" y="5578475"/>
            <a:ext cx="763376" cy="58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r>
              <a:rPr lang="en-US" sz="1600" b="1">
                <a:latin typeface="WinInnwa" charset="0"/>
              </a:rPr>
              <a:t>a&amp;Smvkrkef</a:t>
            </a:r>
          </a:p>
          <a:p>
            <a:r>
              <a:rPr lang="en-US" sz="1600" b="1">
                <a:latin typeface="WinInnwa" charset="0"/>
              </a:rPr>
              <a:t>oDcsif;</a:t>
            </a:r>
          </a:p>
        </p:txBody>
      </p:sp>
      <p:sp>
        <p:nvSpPr>
          <p:cNvPr id="1198150" name="Rectangle 70"/>
          <p:cNvSpPr>
            <a:spLocks noChangeArrowheads="1"/>
          </p:cNvSpPr>
          <p:nvPr/>
        </p:nvSpPr>
        <p:spPr bwMode="auto">
          <a:xfrm>
            <a:off x="1789114" y="4768850"/>
            <a:ext cx="785438" cy="3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sz="2000" b="1">
                <a:latin typeface="WinInnwa" charset="0"/>
              </a:rPr>
              <a:t>a'oem</a:t>
            </a:r>
          </a:p>
        </p:txBody>
      </p:sp>
      <p:sp>
        <p:nvSpPr>
          <p:cNvPr id="1198151" name="Rectangle 71"/>
          <p:cNvSpPr>
            <a:spLocks noChangeArrowheads="1"/>
          </p:cNvSpPr>
          <p:nvPr/>
        </p:nvSpPr>
        <p:spPr bwMode="auto">
          <a:xfrm>
            <a:off x="1827214" y="3036890"/>
            <a:ext cx="777109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qmvH</a:t>
            </a:r>
          </a:p>
        </p:txBody>
      </p:sp>
      <p:grpSp>
        <p:nvGrpSpPr>
          <p:cNvPr id="1198152" name="Group 72"/>
          <p:cNvGrpSpPr>
            <a:grpSpLocks/>
          </p:cNvGrpSpPr>
          <p:nvPr/>
        </p:nvGrpSpPr>
        <p:grpSpPr bwMode="auto">
          <a:xfrm>
            <a:off x="2624139" y="2978151"/>
            <a:ext cx="711201" cy="484188"/>
            <a:chOff x="1836" y="1501"/>
            <a:chExt cx="448" cy="305"/>
          </a:xfrm>
        </p:grpSpPr>
        <p:sp>
          <p:nvSpPr>
            <p:cNvPr id="119815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3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 Moses</a:t>
              </a:r>
            </a:p>
          </p:txBody>
        </p:sp>
        <p:sp>
          <p:nvSpPr>
            <p:cNvPr id="1198154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1/2 'g0d</a:t>
              </a:r>
            </a:p>
          </p:txBody>
        </p:sp>
      </p:grpSp>
      <p:grpSp>
        <p:nvGrpSpPr>
          <p:cNvPr id="1198155" name="Group 75"/>
          <p:cNvGrpSpPr>
            <a:grpSpLocks/>
          </p:cNvGrpSpPr>
          <p:nvPr/>
        </p:nvGrpSpPr>
        <p:grpSpPr bwMode="auto">
          <a:xfrm>
            <a:off x="2652714" y="3794127"/>
            <a:ext cx="982662" cy="477838"/>
            <a:chOff x="1844" y="2025"/>
            <a:chExt cx="619" cy="301"/>
          </a:xfrm>
        </p:grpSpPr>
        <p:sp>
          <p:nvSpPr>
            <p:cNvPr id="119815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6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on living</a:t>
              </a:r>
            </a:p>
          </p:txBody>
        </p:sp>
        <p:sp>
          <p:nvSpPr>
            <p:cNvPr id="119815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Solomon</a:t>
              </a:r>
            </a:p>
          </p:txBody>
        </p:sp>
      </p:grpSp>
      <p:sp>
        <p:nvSpPr>
          <p:cNvPr id="1198158" name="Rectangle 78"/>
          <p:cNvSpPr>
            <a:spLocks noChangeArrowheads="1"/>
          </p:cNvSpPr>
          <p:nvPr/>
        </p:nvSpPr>
        <p:spPr bwMode="auto">
          <a:xfrm>
            <a:off x="1797050" y="3886202"/>
            <a:ext cx="675796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okwåH</a:t>
            </a:r>
          </a:p>
        </p:txBody>
      </p:sp>
      <p:grpSp>
        <p:nvGrpSpPr>
          <p:cNvPr id="1198159" name="Group 79"/>
          <p:cNvGrpSpPr>
            <a:grpSpLocks/>
          </p:cNvGrpSpPr>
          <p:nvPr/>
        </p:nvGrpSpPr>
        <p:grpSpPr bwMode="auto">
          <a:xfrm>
            <a:off x="2493965" y="4608517"/>
            <a:ext cx="1787526" cy="829140"/>
            <a:chOff x="1319" y="2617"/>
            <a:chExt cx="1126" cy="365"/>
          </a:xfrm>
        </p:grpSpPr>
        <p:sp>
          <p:nvSpPr>
            <p:cNvPr id="1198160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52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  <p:sp>
          <p:nvSpPr>
            <p:cNvPr id="1198161" name="Rectangle 81"/>
            <p:cNvSpPr>
              <a:spLocks noChangeArrowheads="1"/>
            </p:cNvSpPr>
            <p:nvPr/>
          </p:nvSpPr>
          <p:spPr bwMode="auto">
            <a:xfrm>
              <a:off x="1319" y="2617"/>
              <a:ext cx="6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latin typeface="WinInnwa" charset="0"/>
                </a:rPr>
                <a:t>a&amp;Svkrkef</a:t>
              </a:r>
            </a:p>
            <a:p>
              <a:r>
                <a:rPr lang="en-US" sz="1600" b="1">
                  <a:latin typeface="WinInnwa" charset="0"/>
                </a:rPr>
                <a:t>touf&amp;Sifcsdef</a:t>
              </a:r>
            </a:p>
            <a:p>
              <a:endParaRPr lang="en-US" sz="1600" b="1">
                <a:latin typeface="WinInnwa" charset="0"/>
              </a:endParaRPr>
            </a:p>
          </p:txBody>
        </p:sp>
      </p:grpSp>
      <p:grpSp>
        <p:nvGrpSpPr>
          <p:cNvPr id="1198162" name="Group 82"/>
          <p:cNvGrpSpPr>
            <a:grpSpLocks/>
          </p:cNvGrpSpPr>
          <p:nvPr/>
        </p:nvGrpSpPr>
        <p:grpSpPr bwMode="auto">
          <a:xfrm>
            <a:off x="2509839" y="5754688"/>
            <a:ext cx="1084263" cy="441325"/>
            <a:chOff x="1845" y="3227"/>
            <a:chExt cx="683" cy="278"/>
          </a:xfrm>
        </p:grpSpPr>
        <p:sp>
          <p:nvSpPr>
            <p:cNvPr id="1198163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6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tdrfaxmifNyKNyD;</a:t>
              </a:r>
            </a:p>
          </p:txBody>
        </p:sp>
        <p:sp>
          <p:nvSpPr>
            <p:cNvPr id="1198164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grpSp>
        <p:nvGrpSpPr>
          <p:cNvPr id="1198165" name="Group 85"/>
          <p:cNvGrpSpPr>
            <a:grpSpLocks/>
          </p:cNvGrpSpPr>
          <p:nvPr/>
        </p:nvGrpSpPr>
        <p:grpSpPr bwMode="auto">
          <a:xfrm>
            <a:off x="2822577" y="1473201"/>
            <a:ext cx="604838" cy="501650"/>
            <a:chOff x="1952" y="554"/>
            <a:chExt cx="381" cy="316"/>
          </a:xfrm>
        </p:grpSpPr>
        <p:sp>
          <p:nvSpPr>
            <p:cNvPr id="1198166" name="Rectangle 86"/>
            <p:cNvSpPr>
              <a:spLocks noChangeArrowheads="1"/>
            </p:cNvSpPr>
            <p:nvPr/>
          </p:nvSpPr>
          <p:spPr bwMode="auto">
            <a:xfrm>
              <a:off x="1952" y="554"/>
              <a:ext cx="3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400" b="1">
                  <a:latin typeface="WinInnwa" charset="0"/>
                </a:rPr>
                <a:t>tmNA[H</a:t>
              </a:r>
            </a:p>
          </p:txBody>
        </p:sp>
        <p:sp>
          <p:nvSpPr>
            <p:cNvPr id="1198167" name="Rectangle 87"/>
            <p:cNvSpPr>
              <a:spLocks noChangeArrowheads="1"/>
            </p:cNvSpPr>
            <p:nvPr/>
          </p:nvSpPr>
          <p:spPr bwMode="auto">
            <a:xfrm>
              <a:off x="1960" y="67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dir="54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endParaRPr lang="my-MM" sz="1400" b="1">
                <a:latin typeface="WinInnwa" charset="0"/>
              </a:endParaRPr>
            </a:p>
          </p:txBody>
        </p:sp>
      </p:grpSp>
      <p:sp>
        <p:nvSpPr>
          <p:cNvPr id="1198168" name="Rectangle 88"/>
          <p:cNvSpPr>
            <a:spLocks noChangeArrowheads="1"/>
          </p:cNvSpPr>
          <p:nvPr/>
        </p:nvSpPr>
        <p:spPr bwMode="auto">
          <a:xfrm>
            <a:off x="1543050" y="3049590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8169" name="Rectangle 89"/>
          <p:cNvSpPr>
            <a:spLocks noChangeArrowheads="1"/>
          </p:cNvSpPr>
          <p:nvPr/>
        </p:nvSpPr>
        <p:spPr bwMode="auto">
          <a:xfrm>
            <a:off x="1538288" y="3873502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8170" name="Rectangle 90"/>
          <p:cNvSpPr>
            <a:spLocks noChangeArrowheads="1"/>
          </p:cNvSpPr>
          <p:nvPr/>
        </p:nvSpPr>
        <p:spPr bwMode="auto">
          <a:xfrm>
            <a:off x="1541464" y="4752976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8171" name="Rectangle 91"/>
          <p:cNvSpPr>
            <a:spLocks noChangeArrowheads="1"/>
          </p:cNvSpPr>
          <p:nvPr/>
        </p:nvSpPr>
        <p:spPr bwMode="auto">
          <a:xfrm>
            <a:off x="1541464" y="5732464"/>
            <a:ext cx="387898" cy="4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6" tIns="44444" rIns="90476" bIns="44444">
            <a:spAutoFit/>
          </a:bodyPr>
          <a:lstStyle/>
          <a:p>
            <a:pPr algn="l"/>
            <a:r>
              <a:rPr lang="en-US" b="1">
                <a:latin typeface="WinInnwa" charset="0"/>
              </a:rPr>
              <a:t>7.</a:t>
            </a:r>
          </a:p>
        </p:txBody>
      </p:sp>
      <p:sp>
        <p:nvSpPr>
          <p:cNvPr id="1198172" name="Rectangle 92"/>
          <p:cNvSpPr>
            <a:spLocks noChangeArrowheads="1"/>
          </p:cNvSpPr>
          <p:nvPr/>
        </p:nvSpPr>
        <p:spPr bwMode="auto">
          <a:xfrm>
            <a:off x="1576389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98175" name="Text Box 95"/>
          <p:cNvSpPr txBox="1">
            <a:spLocks noChangeArrowheads="1"/>
          </p:cNvSpPr>
          <p:nvPr/>
        </p:nvSpPr>
        <p:spPr bwMode="auto">
          <a:xfrm rot="-5400000">
            <a:off x="1712119" y="3334621"/>
            <a:ext cx="4481513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uAsmusrf; ( 5)</a:t>
            </a:r>
            <a:endParaRPr lang="en-US">
              <a:latin typeface="WinInnwa" charset="0"/>
            </a:endParaRPr>
          </a:p>
          <a:p>
            <a:pPr algn="ctr">
              <a:spcBef>
                <a:spcPct val="50000"/>
              </a:spcBef>
            </a:pPr>
            <a:endParaRPr lang="en-US" sz="1000">
              <a:latin typeface="WinInnwa" charset="0"/>
            </a:endParaRPr>
          </a:p>
        </p:txBody>
      </p:sp>
      <p:sp>
        <p:nvSpPr>
          <p:cNvPr id="1198194" name="Rectangle 114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en-US">
                <a:latin typeface="WinInnwa" charset="0"/>
              </a:rPr>
              <a:t>s</a:t>
            </a:r>
          </a:p>
        </p:txBody>
      </p:sp>
      <p:grpSp>
        <p:nvGrpSpPr>
          <p:cNvPr id="1198197" name="Group 117"/>
          <p:cNvGrpSpPr>
            <a:grpSpLocks/>
          </p:cNvGrpSpPr>
          <p:nvPr/>
        </p:nvGrpSpPr>
        <p:grpSpPr bwMode="auto">
          <a:xfrm>
            <a:off x="422276" y="584200"/>
            <a:ext cx="4762500" cy="730250"/>
            <a:chOff x="190" y="490"/>
            <a:chExt cx="3000" cy="460"/>
          </a:xfrm>
        </p:grpSpPr>
        <p:sp>
          <p:nvSpPr>
            <p:cNvPr id="1198180" name="Rectangle 100"/>
            <p:cNvSpPr>
              <a:spLocks noChangeArrowheads="1"/>
            </p:cNvSpPr>
            <p:nvPr/>
          </p:nvSpPr>
          <p:spPr bwMode="auto">
            <a:xfrm>
              <a:off x="190" y="490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9250" dir="3267739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79" name="Text Box 99"/>
            <p:cNvSpPr txBox="1">
              <a:spLocks noChangeArrowheads="1"/>
            </p:cNvSpPr>
            <p:nvPr/>
          </p:nvSpPr>
          <p:spPr bwMode="auto">
            <a:xfrm>
              <a:off x="460" y="530"/>
              <a:ext cx="2460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F819"/>
                  </a:solidFill>
                  <a:latin typeface="WinInnwa" charset="0"/>
                </a:rPr>
                <a:t>a,mb</a:t>
              </a:r>
              <a:endParaRPr lang="en-US" sz="1800">
                <a:solidFill>
                  <a:srgbClr val="FFF819"/>
                </a:solidFill>
                <a:latin typeface="WinInnwa" charset="0"/>
              </a:endParaRPr>
            </a:p>
          </p:txBody>
        </p:sp>
      </p:grpSp>
      <p:grpSp>
        <p:nvGrpSpPr>
          <p:cNvPr id="1198201" name="Group 121"/>
          <p:cNvGrpSpPr>
            <a:grpSpLocks/>
          </p:cNvGrpSpPr>
          <p:nvPr/>
        </p:nvGrpSpPr>
        <p:grpSpPr bwMode="auto">
          <a:xfrm>
            <a:off x="1671638" y="2201863"/>
            <a:ext cx="4762500" cy="730250"/>
            <a:chOff x="936" y="1346"/>
            <a:chExt cx="3000" cy="460"/>
          </a:xfrm>
        </p:grpSpPr>
        <p:sp>
          <p:nvSpPr>
            <p:cNvPr id="1198181" name="Rectangle 101"/>
            <p:cNvSpPr>
              <a:spLocks noChangeArrowheads="1"/>
            </p:cNvSpPr>
            <p:nvPr/>
          </p:nvSpPr>
          <p:spPr bwMode="auto">
            <a:xfrm>
              <a:off x="936" y="1346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9250" dir="3267739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82" name="Text Box 102"/>
            <p:cNvSpPr txBox="1">
              <a:spLocks noChangeArrowheads="1"/>
            </p:cNvSpPr>
            <p:nvPr/>
          </p:nvSpPr>
          <p:spPr bwMode="auto">
            <a:xfrm>
              <a:off x="1216" y="1366"/>
              <a:ext cx="2460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F819"/>
                  </a:solidFill>
                  <a:latin typeface="WinInnwa" charset="0"/>
                </a:rPr>
                <a:t>qmvH</a:t>
              </a:r>
              <a:endParaRPr lang="en-US" sz="1800">
                <a:solidFill>
                  <a:srgbClr val="FFF819"/>
                </a:solidFill>
                <a:latin typeface="WinInnwa" charset="0"/>
              </a:endParaRPr>
            </a:p>
          </p:txBody>
        </p:sp>
      </p:grpSp>
      <p:grpSp>
        <p:nvGrpSpPr>
          <p:cNvPr id="1198200" name="Group 120"/>
          <p:cNvGrpSpPr>
            <a:grpSpLocks/>
          </p:cNvGrpSpPr>
          <p:nvPr/>
        </p:nvGrpSpPr>
        <p:grpSpPr bwMode="auto">
          <a:xfrm>
            <a:off x="2520951" y="3582988"/>
            <a:ext cx="4762500" cy="730250"/>
            <a:chOff x="1592" y="2222"/>
            <a:chExt cx="3000" cy="460"/>
          </a:xfrm>
        </p:grpSpPr>
        <p:sp>
          <p:nvSpPr>
            <p:cNvPr id="1198183" name="Rectangle 103"/>
            <p:cNvSpPr>
              <a:spLocks noChangeArrowheads="1"/>
            </p:cNvSpPr>
            <p:nvPr/>
          </p:nvSpPr>
          <p:spPr bwMode="auto">
            <a:xfrm>
              <a:off x="1592" y="2222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9250" dir="3267739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84" name="Text Box 104"/>
            <p:cNvSpPr txBox="1">
              <a:spLocks noChangeArrowheads="1"/>
            </p:cNvSpPr>
            <p:nvPr/>
          </p:nvSpPr>
          <p:spPr bwMode="auto">
            <a:xfrm>
              <a:off x="1872" y="2252"/>
              <a:ext cx="2460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F819"/>
                  </a:solidFill>
                  <a:latin typeface="WinInnwa" charset="0"/>
                </a:rPr>
                <a:t>okwåH</a:t>
              </a:r>
              <a:endParaRPr lang="en-US" sz="1800">
                <a:solidFill>
                  <a:srgbClr val="FFF819"/>
                </a:solidFill>
                <a:latin typeface="WinInnwa" charset="0"/>
              </a:endParaRPr>
            </a:p>
          </p:txBody>
        </p:sp>
      </p:grpSp>
      <p:grpSp>
        <p:nvGrpSpPr>
          <p:cNvPr id="1198199" name="Group 119"/>
          <p:cNvGrpSpPr>
            <a:grpSpLocks/>
          </p:cNvGrpSpPr>
          <p:nvPr/>
        </p:nvGrpSpPr>
        <p:grpSpPr bwMode="auto">
          <a:xfrm>
            <a:off x="1495426" y="5497513"/>
            <a:ext cx="4762500" cy="730250"/>
            <a:chOff x="2318" y="3088"/>
            <a:chExt cx="3000" cy="460"/>
          </a:xfrm>
        </p:grpSpPr>
        <p:sp>
          <p:nvSpPr>
            <p:cNvPr id="1198185" name="Rectangle 105"/>
            <p:cNvSpPr>
              <a:spLocks noChangeArrowheads="1"/>
            </p:cNvSpPr>
            <p:nvPr/>
          </p:nvSpPr>
          <p:spPr bwMode="auto">
            <a:xfrm>
              <a:off x="2318" y="3088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86" name="Text Box 106"/>
            <p:cNvSpPr txBox="1">
              <a:spLocks noChangeArrowheads="1"/>
            </p:cNvSpPr>
            <p:nvPr/>
          </p:nvSpPr>
          <p:spPr bwMode="auto">
            <a:xfrm>
              <a:off x="2588" y="3118"/>
              <a:ext cx="2460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F819"/>
                  </a:solidFill>
                  <a:latin typeface="WinInnwa" charset="0"/>
                </a:rPr>
                <a:t>a'oemusrf;</a:t>
              </a:r>
              <a:endParaRPr lang="en-US" sz="1800">
                <a:solidFill>
                  <a:srgbClr val="FFF819"/>
                </a:solidFill>
                <a:latin typeface="WinInnwa" charset="0"/>
              </a:endParaRPr>
            </a:p>
          </p:txBody>
        </p:sp>
      </p:grpSp>
      <p:grpSp>
        <p:nvGrpSpPr>
          <p:cNvPr id="1198198" name="Group 118"/>
          <p:cNvGrpSpPr>
            <a:grpSpLocks/>
          </p:cNvGrpSpPr>
          <p:nvPr/>
        </p:nvGrpSpPr>
        <p:grpSpPr bwMode="auto">
          <a:xfrm>
            <a:off x="4922838" y="6272213"/>
            <a:ext cx="4857750" cy="741362"/>
            <a:chOff x="3086" y="4114"/>
            <a:chExt cx="3060" cy="467"/>
          </a:xfrm>
        </p:grpSpPr>
        <p:sp>
          <p:nvSpPr>
            <p:cNvPr id="1198187" name="Rectangle 107"/>
            <p:cNvSpPr>
              <a:spLocks noChangeArrowheads="1"/>
            </p:cNvSpPr>
            <p:nvPr/>
          </p:nvSpPr>
          <p:spPr bwMode="auto">
            <a:xfrm>
              <a:off x="3104" y="4114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58478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88" name="Text Box 108"/>
            <p:cNvSpPr txBox="1">
              <a:spLocks noChangeArrowheads="1"/>
            </p:cNvSpPr>
            <p:nvPr/>
          </p:nvSpPr>
          <p:spPr bwMode="auto">
            <a:xfrm>
              <a:off x="3086" y="4164"/>
              <a:ext cx="3060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F819"/>
                  </a:solidFill>
                  <a:latin typeface="WinInnwa" charset="0"/>
                </a:rPr>
                <a:t>a&amp;SmvkrkefoDcsif;</a:t>
              </a:r>
              <a:endParaRPr lang="en-US" sz="1800">
                <a:solidFill>
                  <a:srgbClr val="FFF819"/>
                </a:solidFill>
                <a:latin typeface="WinInnwa" charset="0"/>
              </a:endParaRPr>
            </a:p>
          </p:txBody>
        </p:sp>
      </p:grpSp>
      <p:sp>
        <p:nvSpPr>
          <p:cNvPr id="1198207" name="Rectangle 1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06477" y="-882650"/>
            <a:ext cx="9051925" cy="882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5" rIns="91429" bIns="45715"/>
          <a:lstStyle/>
          <a:p>
            <a:endParaRPr lang="my-MM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200">
              <a:solidFill>
                <a:srgbClr val="8EF0FA"/>
              </a:solidFill>
              <a:latin typeface="WinInnwa" charset="0"/>
            </a:endParaRP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251451" y="1719264"/>
            <a:ext cx="2955926" cy="19775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FAFD00"/>
                </a:solidFill>
                <a:latin typeface="WinInnwa" charset="0"/>
              </a:rPr>
              <a:t>tckxdkya&amp;mzufawGeJYbmvkyf&amp; rSmvJ?</a:t>
            </a:r>
          </a:p>
        </p:txBody>
      </p:sp>
      <p:sp>
        <p:nvSpPr>
          <p:cNvPr id="485393" name="Text Box 17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85397" name="Group 21"/>
          <p:cNvGrpSpPr>
            <a:grpSpLocks/>
          </p:cNvGrpSpPr>
          <p:nvPr/>
        </p:nvGrpSpPr>
        <p:grpSpPr bwMode="auto">
          <a:xfrm>
            <a:off x="4613276" y="1403350"/>
            <a:ext cx="5694363" cy="4558332"/>
            <a:chOff x="2593" y="630"/>
            <a:chExt cx="3587" cy="2880"/>
          </a:xfrm>
        </p:grpSpPr>
        <p:sp>
          <p:nvSpPr>
            <p:cNvPr id="485398" name="Oval 22"/>
            <p:cNvSpPr>
              <a:spLocks noChangeArrowheads="1"/>
            </p:cNvSpPr>
            <p:nvPr/>
          </p:nvSpPr>
          <p:spPr bwMode="auto">
            <a:xfrm>
              <a:off x="2593" y="630"/>
              <a:ext cx="2582" cy="154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80808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399" name="Rectangle 23"/>
            <p:cNvSpPr>
              <a:spLocks noChangeArrowheads="1"/>
            </p:cNvSpPr>
            <p:nvPr/>
          </p:nvSpPr>
          <p:spPr bwMode="auto">
            <a:xfrm>
              <a:off x="2934" y="715"/>
              <a:ext cx="1902" cy="13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/>
            <a:p>
              <a:pPr algn="ctr" defTabSz="1019056"/>
              <a:r>
                <a:rPr lang="en-US" sz="4500" b="1" i="1">
                  <a:solidFill>
                    <a:srgbClr val="FAFD00"/>
                  </a:solidFill>
                  <a:latin typeface="WinInnwa" charset="0"/>
                </a:rPr>
                <a:t>txl;aus;Zl;</a:t>
              </a:r>
            </a:p>
            <a:p>
              <a:pPr algn="ctr" defTabSz="1019056"/>
              <a:r>
                <a:rPr lang="en-US" sz="4500" b="1" i="1">
                  <a:solidFill>
                    <a:srgbClr val="FAFD00"/>
                  </a:solidFill>
                  <a:latin typeface="WinInnwa" charset="0"/>
                </a:rPr>
                <a:t>wifygw,f      ...</a:t>
              </a:r>
            </a:p>
          </p:txBody>
        </p:sp>
        <p:sp>
          <p:nvSpPr>
            <p:cNvPr id="485400" name="Oval 24"/>
            <p:cNvSpPr>
              <a:spLocks noChangeArrowheads="1"/>
            </p:cNvSpPr>
            <p:nvPr/>
          </p:nvSpPr>
          <p:spPr bwMode="auto">
            <a:xfrm>
              <a:off x="6000" y="1989"/>
              <a:ext cx="180" cy="43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80808">
                  <a:alpha val="74998"/>
                </a:srgbClr>
              </a:outerShdw>
            </a:effectLst>
          </p:spPr>
          <p:txBody>
            <a:bodyPr wrap="none" lIns="100821" tIns="49526" rIns="100821" bIns="49526">
              <a:spAutoFit/>
            </a:bodyPr>
            <a:lstStyle/>
            <a:p>
              <a:endParaRPr lang="en-US"/>
            </a:p>
          </p:txBody>
        </p:sp>
        <p:sp>
          <p:nvSpPr>
            <p:cNvPr id="485401" name="Rectangle 25"/>
            <p:cNvSpPr>
              <a:spLocks noChangeArrowheads="1"/>
            </p:cNvSpPr>
            <p:nvPr/>
          </p:nvSpPr>
          <p:spPr bwMode="auto">
            <a:xfrm>
              <a:off x="3202" y="2134"/>
              <a:ext cx="2708" cy="13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821" tIns="49526" rIns="100821" bIns="49526">
              <a:spAutoFit/>
            </a:bodyPr>
            <a:lstStyle/>
            <a:p>
              <a:pPr algn="ctr" defTabSz="1019056"/>
              <a:r>
                <a:rPr lang="en-US" sz="4500" b="1" i="1">
                  <a:solidFill>
                    <a:srgbClr val="FAFD00"/>
                  </a:solidFill>
                  <a:latin typeface="WinInnwa" charset="0"/>
                </a:rPr>
                <a:t>'gayrJ....'gawGtm;vkH;</a:t>
              </a:r>
            </a:p>
            <a:p>
              <a:pPr algn="ctr" defTabSz="1019056"/>
              <a:r>
                <a:rPr lang="en-US" sz="4500" b="1" i="1">
                  <a:solidFill>
                    <a:srgbClr val="FAFD00"/>
                  </a:solidFill>
                  <a:latin typeface="WinInnwa" charset="0"/>
                </a:rPr>
                <a:t>udk toif;tkyfq&amp;m</a:t>
              </a:r>
            </a:p>
            <a:p>
              <a:pPr algn="ctr" defTabSz="1019056"/>
              <a:r>
                <a:rPr lang="en-US" sz="4500" b="1" i="1">
                  <a:solidFill>
                    <a:srgbClr val="FAFD00"/>
                  </a:solidFill>
                  <a:latin typeface="WinInnwa" charset="0"/>
                </a:rPr>
                <a:t>ubJvkyfygap</a:t>
              </a:r>
            </a:p>
          </p:txBody>
        </p:sp>
      </p:grpSp>
      <p:graphicFrame>
        <p:nvGraphicFramePr>
          <p:cNvPr id="485383" name="Object 7"/>
          <p:cNvGraphicFramePr>
            <a:graphicFrameLocks/>
          </p:cNvGraphicFramePr>
          <p:nvPr/>
        </p:nvGraphicFramePr>
        <p:xfrm>
          <a:off x="0" y="646113"/>
          <a:ext cx="4335463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22" name="Microsoft ClipArt Gallery" r:id="rId3" imgW="3835400" imgH="5473700" progId="MS_ClipArt_Gallery">
                  <p:embed/>
                </p:oleObj>
              </mc:Choice>
              <mc:Fallback>
                <p:oleObj name="Microsoft ClipArt Gallery" r:id="rId3" imgW="3835400" imgH="5473700" progId="MS_ClipArt_Gallery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6113"/>
                        <a:ext cx="4335463" cy="618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80808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410" name="Text Box 34"/>
          <p:cNvSpPr txBox="1">
            <a:spLocks noChangeArrowheads="1"/>
          </p:cNvSpPr>
          <p:nvPr/>
        </p:nvSpPr>
        <p:spPr bwMode="auto">
          <a:xfrm>
            <a:off x="639914" y="7363301"/>
            <a:ext cx="595012" cy="2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AECC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485412" name="Text Box 36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52</a:t>
            </a:r>
          </a:p>
        </p:txBody>
      </p:sp>
      <p:sp>
        <p:nvSpPr>
          <p:cNvPr id="485414" name="Text Box 3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485415" name="Text Box 39"/>
          <p:cNvSpPr txBox="1">
            <a:spLocks noChangeArrowheads="1"/>
          </p:cNvSpPr>
          <p:nvPr/>
        </p:nvSpPr>
        <p:spPr bwMode="auto">
          <a:xfrm>
            <a:off x="8619978" y="7482608"/>
            <a:ext cx="49242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8.0.07.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80" name="Rectangle 4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1" name="Rectangle 5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2" name="Rectangle 6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3" name="Rectangle 7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4" name="Rectangle 8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5" name="Rectangle 9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6" name="Rectangle 10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7" name="Rectangle 11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8" name="Rectangle 12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89" name="Rectangle 13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0" name="Rectangle 14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1" name="Rectangle 15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2" name="Rectangle 16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3" name="Rectangle 17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4" name="Rectangle 18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5" name="Rectangle 19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6" name="Rectangle 20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7" name="Rectangle 2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8" name="Rectangle 2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199" name="Rectangle 2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200" name="Rectangle 2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201" name="Rectangle 25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2202" name="Rectangle 2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02203" name="Picture 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2204" name="Rectangle 28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374" name="Rectangle 198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02384" name="Text Box 208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53</a:t>
            </a:r>
          </a:p>
        </p:txBody>
      </p:sp>
      <p:grpSp>
        <p:nvGrpSpPr>
          <p:cNvPr id="1202385" name="Group 209"/>
          <p:cNvGrpSpPr>
            <a:grpSpLocks/>
          </p:cNvGrpSpPr>
          <p:nvPr/>
        </p:nvGrpSpPr>
        <p:grpSpPr bwMode="auto">
          <a:xfrm>
            <a:off x="5648326" y="6415090"/>
            <a:ext cx="4410075" cy="944863"/>
            <a:chOff x="3468" y="4011"/>
            <a:chExt cx="2667" cy="539"/>
          </a:xfrm>
        </p:grpSpPr>
        <p:sp>
          <p:nvSpPr>
            <p:cNvPr id="1202386" name="Text Box 210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4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 usrf;pmumvcefYrSef;aNc?bDpD840 rS 430 xd</a:t>
              </a:r>
            </a:p>
          </p:txBody>
        </p:sp>
        <p:sp>
          <p:nvSpPr>
            <p:cNvPr id="1202387" name="AutoShape 211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2388" name="Rectangle 212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02389" name="Text Box 213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202390" name="Rectangle 214"/>
          <p:cNvSpPr>
            <a:spLocks noChangeArrowheads="1"/>
          </p:cNvSpPr>
          <p:nvPr/>
        </p:nvSpPr>
        <p:spPr bwMode="auto">
          <a:xfrm>
            <a:off x="6689727" y="584201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1202567" name="Group 391"/>
          <p:cNvGrpSpPr>
            <a:grpSpLocks/>
          </p:cNvGrpSpPr>
          <p:nvPr/>
        </p:nvGrpSpPr>
        <p:grpSpPr bwMode="auto">
          <a:xfrm>
            <a:off x="5411788" y="2224089"/>
            <a:ext cx="4400550" cy="2262187"/>
            <a:chOff x="3399" y="1239"/>
            <a:chExt cx="2772" cy="1425"/>
          </a:xfrm>
        </p:grpSpPr>
        <p:sp>
          <p:nvSpPr>
            <p:cNvPr id="1202568" name="Text Box 392"/>
            <p:cNvSpPr txBox="1">
              <a:spLocks noChangeArrowheads="1"/>
            </p:cNvSpPr>
            <p:nvPr/>
          </p:nvSpPr>
          <p:spPr bwMode="auto">
            <a:xfrm>
              <a:off x="3443" y="2290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1202569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3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EA18"/>
                  </a:solidFill>
                  <a:latin typeface="WinInnwa" charset="0"/>
                </a:rPr>
                <a:t>17 usrf;udk            </a:t>
              </a:r>
            </a:p>
          </p:txBody>
        </p:sp>
        <p:sp>
          <p:nvSpPr>
            <p:cNvPr id="1202570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“</a:t>
              </a: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1202571" name="Picture 39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2378" name="Group 202"/>
          <p:cNvGrpSpPr>
            <a:grpSpLocks/>
          </p:cNvGrpSpPr>
          <p:nvPr/>
        </p:nvGrpSpPr>
        <p:grpSpPr bwMode="auto">
          <a:xfrm>
            <a:off x="6807200" y="4546600"/>
            <a:ext cx="2014538" cy="1341438"/>
            <a:chOff x="4372" y="3032"/>
            <a:chExt cx="1269" cy="845"/>
          </a:xfrm>
        </p:grpSpPr>
        <p:sp>
          <p:nvSpPr>
            <p:cNvPr id="1202379" name="Text Box 203"/>
            <p:cNvSpPr txBox="1">
              <a:spLocks noChangeArrowheads="1"/>
            </p:cNvSpPr>
            <p:nvPr/>
          </p:nvSpPr>
          <p:spPr bwMode="auto">
            <a:xfrm>
              <a:off x="4546" y="3083"/>
              <a:ext cx="1095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66FFFF"/>
                  </a:solidFill>
                  <a:latin typeface="WinInnwa" charset="0"/>
                </a:rPr>
                <a:t>þoHl;oyfrIudkowdNyKyg!</a:t>
              </a:r>
            </a:p>
          </p:txBody>
        </p:sp>
        <p:grpSp>
          <p:nvGrpSpPr>
            <p:cNvPr id="1202380" name="Group 204"/>
            <p:cNvGrpSpPr>
              <a:grpSpLocks/>
            </p:cNvGrpSpPr>
            <p:nvPr/>
          </p:nvGrpSpPr>
          <p:grpSpPr bwMode="auto">
            <a:xfrm>
              <a:off x="4372" y="3032"/>
              <a:ext cx="578" cy="845"/>
              <a:chOff x="4372" y="3032"/>
              <a:chExt cx="578" cy="845"/>
            </a:xfrm>
          </p:grpSpPr>
          <p:sp>
            <p:nvSpPr>
              <p:cNvPr id="1202381" name="Line 205"/>
              <p:cNvSpPr>
                <a:spLocks noChangeShapeType="1"/>
              </p:cNvSpPr>
              <p:nvPr/>
            </p:nvSpPr>
            <p:spPr bwMode="auto">
              <a:xfrm>
                <a:off x="4372" y="3034"/>
                <a:ext cx="578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382" name="Line 206"/>
              <p:cNvSpPr>
                <a:spLocks noChangeShapeType="1"/>
              </p:cNvSpPr>
              <p:nvPr/>
            </p:nvSpPr>
            <p:spPr bwMode="auto">
              <a:xfrm>
                <a:off x="4395" y="3032"/>
                <a:ext cx="233" cy="845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383" name="Line 207"/>
              <p:cNvSpPr>
                <a:spLocks noChangeShapeType="1"/>
              </p:cNvSpPr>
              <p:nvPr/>
            </p:nvSpPr>
            <p:spPr bwMode="auto">
              <a:xfrm>
                <a:off x="4627" y="3864"/>
                <a:ext cx="311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02733" name="AutoShape 557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34" name="Rectangle 558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35" name="Rectangle 559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36" name="Rectangle 560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37" name="Rectangle 561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738" name="Rectangle 562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2739" name="Rectangle 563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2740" name="Rectangle 564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2741" name="Line 565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42" name="Line 566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3" name="Line 567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4" name="Line 568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5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6" name="Line 570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7" name="Freeform 571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8" name="Line 572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49" name="Line 573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0" name="Line 574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1" name="Line 575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2" name="Line 576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3" name="Line 577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4" name="Line 578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5" name="Line 579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6" name="Line 580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7" name="Line 581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8" name="Line 582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59" name="Line 583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60" name="Rectangle 584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202761" name="Line 585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62" name="Line 586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63" name="Rectangle 587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02764" name="Rectangle 588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202765" name="Rectangle 589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202766" name="Line 590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67" name="Rectangle 591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02768" name="Rectangle 592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02769" name="Rectangle 593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02770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1" name="Line 595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2" name="Line 596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4" name="Line 598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6" name="Line 600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7" name="Line 601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8" name="Line 602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79" name="Rectangle 603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02780" name="Rectangle 604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02781" name="Rectangle 605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02782" name="Rectangle 606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02783" name="Rectangle 607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02784" name="Rectangle 608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02785" name="Rectangle 609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02786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87" name="Rectangle 611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02788" name="Rectangle 612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202789" name="Rectangle 613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202790" name="Rectangle 614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202791" name="Rectangle 615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202792" name="Rectangle 616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202793" name="Rectangle 617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1202794" name="Rectangle 618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202795" name="Rectangle 619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202796" name="Rectangle 620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1202797" name="Rectangle 621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798" name="Line 622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799" name="Line 623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0" name="Line 624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1" name="Line 625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2" name="Line 626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3" name="Line 627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4" name="Line 628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05" name="Rectangle 629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2808" name="Text Box 632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02809" name="Text Box 633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02810" name="Rectangle 634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1" name="Rectangle 635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2" name="Rectangle 636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3" name="Rectangle 637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4" name="Rectangle 638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5" name="Rectangle 639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6" name="Rectangle 640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02817" name="Rectangle 641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19" name="Rectangle 643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2820" name="Rectangle 644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21" name="Line 645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22" name="Line 646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23" name="Line 647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24" name="Line 648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25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26" name="Rectangle 650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27" name="Line 651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29" name="Rectangle 653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0" name="Rectangle 654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1" name="Rectangle 655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2" name="Arc 656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3" name="Rectangle 657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834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02835" name="Group 659"/>
          <p:cNvGrpSpPr>
            <a:grpSpLocks/>
          </p:cNvGrpSpPr>
          <p:nvPr/>
        </p:nvGrpSpPr>
        <p:grpSpPr bwMode="auto">
          <a:xfrm>
            <a:off x="1917702" y="4275137"/>
            <a:ext cx="849313" cy="1241425"/>
            <a:chOff x="1234" y="2786"/>
            <a:chExt cx="535" cy="782"/>
          </a:xfrm>
        </p:grpSpPr>
        <p:sp>
          <p:nvSpPr>
            <p:cNvPr id="1202836" name="Rectangle 660"/>
            <p:cNvSpPr>
              <a:spLocks noChangeArrowheads="1"/>
            </p:cNvSpPr>
            <p:nvPr/>
          </p:nvSpPr>
          <p:spPr bwMode="auto">
            <a:xfrm>
              <a:off x="1234" y="2786"/>
              <a:ext cx="5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yYa&amp;mzufrsm;u</a:t>
              </a:r>
              <a:endParaRPr lang="en-US" sz="1400">
                <a:latin typeface="WinInnwa" charset="0"/>
              </a:endParaRPr>
            </a:p>
          </p:txBody>
        </p:sp>
        <p:sp>
          <p:nvSpPr>
            <p:cNvPr id="1202837" name="Rectangle 661"/>
            <p:cNvSpPr>
              <a:spLocks noChangeArrowheads="1"/>
            </p:cNvSpPr>
            <p:nvPr/>
          </p:nvSpPr>
          <p:spPr bwMode="auto">
            <a:xfrm>
              <a:off x="1234" y="2865"/>
              <a:ext cx="3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</a:t>
              </a:r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uGJNym;NyD;</a:t>
              </a:r>
              <a:endParaRPr lang="en-US" sz="1400">
                <a:latin typeface="WinInnwa" charset="0"/>
              </a:endParaRPr>
            </a:p>
          </p:txBody>
        </p:sp>
        <p:sp>
          <p:nvSpPr>
            <p:cNvPr id="1202838" name="Rectangle 662"/>
            <p:cNvSpPr>
              <a:spLocks noChangeArrowheads="1"/>
            </p:cNvSpPr>
            <p:nvPr/>
          </p:nvSpPr>
          <p:spPr bwMode="auto">
            <a:xfrm>
              <a:off x="1234" y="2945"/>
              <a:ext cx="48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ESpfaygif; 400</a:t>
              </a:r>
            </a:p>
          </p:txBody>
        </p:sp>
        <p:sp>
          <p:nvSpPr>
            <p:cNvPr id="1202839" name="Rectangle 663"/>
            <p:cNvSpPr>
              <a:spLocks noChangeArrowheads="1"/>
            </p:cNvSpPr>
            <p:nvPr/>
          </p:nvSpPr>
          <p:spPr bwMode="auto">
            <a:xfrm>
              <a:off x="1234" y="3024"/>
              <a:ext cx="41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</a:t>
              </a:r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aemufydkif;</a:t>
              </a:r>
              <a:endParaRPr lang="en-US" sz="1400">
                <a:latin typeface="WinInnwa" charset="0"/>
              </a:endParaRPr>
            </a:p>
          </p:txBody>
        </p:sp>
        <p:sp>
          <p:nvSpPr>
            <p:cNvPr id="1202840" name="Rectangle 664"/>
            <p:cNvSpPr>
              <a:spLocks noChangeArrowheads="1"/>
            </p:cNvSpPr>
            <p:nvPr/>
          </p:nvSpPr>
          <p:spPr bwMode="auto">
            <a:xfrm>
              <a:off x="1234" y="3102"/>
              <a:ext cx="4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</a:t>
              </a:r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uwnf;u</a:t>
              </a:r>
              <a:endParaRPr lang="en-US" sz="1400">
                <a:latin typeface="WinInnwa" charset="0"/>
              </a:endParaRPr>
            </a:p>
          </p:txBody>
        </p:sp>
        <p:sp>
          <p:nvSpPr>
            <p:cNvPr id="1202841" name="Rectangle 665"/>
            <p:cNvSpPr>
              <a:spLocks noChangeArrowheads="1"/>
            </p:cNvSpPr>
            <p:nvPr/>
          </p:nvSpPr>
          <p:spPr bwMode="auto">
            <a:xfrm>
              <a:off x="1234" y="3184"/>
              <a:ext cx="2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r>
                <a:rPr lang="en-US" sz="1600" b="1">
                  <a:solidFill>
                    <a:srgbClr val="000000"/>
                  </a:solidFill>
                  <a:latin typeface="WinInnwa" charset="0"/>
                </a:rPr>
                <a:t>yif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2842" name="Rectangle 666"/>
            <p:cNvSpPr>
              <a:spLocks noChangeArrowheads="1"/>
            </p:cNvSpPr>
            <p:nvPr/>
          </p:nvSpPr>
          <p:spPr bwMode="auto">
            <a:xfrm>
              <a:off x="1234" y="3271"/>
              <a:ext cx="3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a&amp;;om;</a:t>
              </a:r>
              <a:endParaRPr lang="en-US" sz="1400">
                <a:latin typeface="WinInnwa" charset="0"/>
              </a:endParaRPr>
            </a:p>
          </p:txBody>
        </p:sp>
        <p:sp>
          <p:nvSpPr>
            <p:cNvPr id="1202843" name="Rectangle 667"/>
            <p:cNvSpPr>
              <a:spLocks noChangeArrowheads="1"/>
            </p:cNvSpPr>
            <p:nvPr/>
          </p:nvSpPr>
          <p:spPr bwMode="auto">
            <a:xfrm>
              <a:off x="1246" y="3355"/>
              <a:ext cx="3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en-US" sz="1600" b="1">
                  <a:solidFill>
                    <a:srgbClr val="000000"/>
                  </a:solidFill>
                  <a:latin typeface="WinInnwa" charset="0"/>
                </a:rPr>
                <a:t>Buyg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2844" name="Rectangle 668"/>
            <p:cNvSpPr>
              <a:spLocks noChangeArrowheads="1"/>
            </p:cNvSpPr>
            <p:nvPr/>
          </p:nvSpPr>
          <p:spPr bwMode="auto">
            <a:xfrm>
              <a:off x="1270" y="3432"/>
              <a:ext cx="3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</a:t>
              </a:r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onf</a:t>
              </a:r>
              <a:endParaRPr lang="en-US" sz="1400">
                <a:latin typeface="WinInnwa" charset="0"/>
              </a:endParaRPr>
            </a:p>
          </p:txBody>
        </p:sp>
      </p:grpSp>
      <p:sp>
        <p:nvSpPr>
          <p:cNvPr id="1202845" name="Rectangle 669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02846" name="Rectangle 670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02847" name="Rectangle 671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02848" name="Group 672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02849" name="Text Box 673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02850" name="Group 674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02851" name="Freeform 675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852" name="Freeform 676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853" name="Freeform 677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854" name="Freeform 678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02855" name="Picture 679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02856" name="Freeform 680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857" name="Freeform 681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02858" name="Rectangle 682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59" name="Rectangle 683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02860" name="Rectangle 684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61" name="Rectangle 685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02862" name="Rectangle 686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2863" name="Rectangle 687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02864" name="Line 688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65" name="Line 689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66" name="Rectangle 690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2867" name="Text Box 691"/>
          <p:cNvSpPr txBox="1">
            <a:spLocks noChangeArrowheads="1"/>
          </p:cNvSpPr>
          <p:nvPr/>
        </p:nvSpPr>
        <p:spPr bwMode="auto">
          <a:xfrm rot="-5400000">
            <a:off x="2150270" y="382031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02868" name="Text Box 692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202869" name="Line 69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70" name="Line 694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71" name="Text Box 695"/>
          <p:cNvSpPr txBox="1">
            <a:spLocks noChangeArrowheads="1"/>
          </p:cNvSpPr>
          <p:nvPr/>
        </p:nvSpPr>
        <p:spPr bwMode="auto">
          <a:xfrm rot="-5400000">
            <a:off x="1716882" y="3659982"/>
            <a:ext cx="4703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ya&amp;mzufusrf; (17)</a:t>
            </a:r>
          </a:p>
        </p:txBody>
      </p:sp>
      <p:sp>
        <p:nvSpPr>
          <p:cNvPr id="1202873" name="Line 697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74" name="Line 698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875" name="Line 699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2391" name="Oval 215"/>
          <p:cNvSpPr>
            <a:spLocks noChangeArrowheads="1"/>
          </p:cNvSpPr>
          <p:nvPr/>
        </p:nvSpPr>
        <p:spPr bwMode="auto">
          <a:xfrm>
            <a:off x="1293814" y="3546475"/>
            <a:ext cx="1957387" cy="25860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2392" name="AutoShape 216"/>
          <p:cNvSpPr>
            <a:spLocks noChangeArrowheads="1"/>
          </p:cNvSpPr>
          <p:nvPr/>
        </p:nvSpPr>
        <p:spPr bwMode="auto">
          <a:xfrm flipH="1">
            <a:off x="2736850" y="4595813"/>
            <a:ext cx="4038601" cy="6080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1822CD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391" grpId="0" animBg="1"/>
      <p:bldP spid="120239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204" name="AutoShape 1452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05" name="Rectangle 1453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06" name="Rectangle 1454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07" name="Rectangle 1455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08" name="Rectangle 1456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09" name="Rectangle 1457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0210" name="Rectangle 1458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0211" name="Rectangle 1459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0212" name="Line 1460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13" name="Line 1461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4" name="Line 1462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5" name="Line 1463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6" name="Freeform 1464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7" name="Line 1465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8" name="Freeform 1466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19" name="Line 1467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0" name="Line 1468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1" name="Line 1469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2" name="Line 1470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3" name="Line 1471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4" name="Line 1472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5" name="Line 1473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6" name="Line 1474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7" name="Line 1475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8" name="Line 1476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29" name="Line 1477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0" name="Line 1478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1" name="Rectangle 1479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100232" name="Line 1480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3" name="Line 1481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4" name="Rectangle 1482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00235" name="Rectangle 1483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100236" name="Rectangle 1484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100237" name="Line 1485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38" name="Rectangle 1486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100239" name="Rectangle 1487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100240" name="Rectangle 1488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100241" name="Freeform 1489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2" name="Line 1490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3" name="Line 1491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5" name="Line 1493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6" name="Line 1494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7" name="Line 1495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8" name="Line 1496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49" name="Line 1497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50" name="Rectangle 1498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0251" name="Rectangle 1499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0252" name="Rectangle 1500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00253" name="Rectangle 1501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100254" name="Rectangle 1502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100255" name="Rectangle 1503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100256" name="Rectangle 1504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00257" name="AutoShape 1505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58" name="Rectangle 1506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00259" name="Rectangle 1507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100260" name="Rectangle 1508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100261" name="Rectangle 1509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100262" name="Rectangle 1510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100263" name="Rectangle 1511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100264" name="Rectangle 1512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1100265" name="Rectangle 1513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100266" name="Rectangle 1514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100267" name="Rectangle 1515"/>
          <p:cNvSpPr>
            <a:spLocks noChangeArrowheads="1"/>
          </p:cNvSpPr>
          <p:nvPr/>
        </p:nvSpPr>
        <p:spPr bwMode="auto">
          <a:xfrm>
            <a:off x="698500" y="3887790"/>
            <a:ext cx="275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</a:t>
            </a:r>
            <a:endParaRPr lang="en-US" sz="1800">
              <a:latin typeface="WinInnwa" charset="0"/>
            </a:endParaRPr>
          </a:p>
        </p:txBody>
      </p:sp>
      <p:sp>
        <p:nvSpPr>
          <p:cNvPr id="1100268" name="Rectangle 1516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69" name="Line 1517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0" name="Line 1518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1" name="Line 1519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2" name="Line 1520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3" name="Line 1521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4" name="Line 1522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76" name="Rectangle 1524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0277" name="Rectangle 1525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0278" name="Rectangle 1526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0279" name="Text Box 1527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00280" name="Text Box 1528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00281" name="Rectangle 1529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2" name="Rectangle 1530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3" name="Rectangle 1531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4" name="Rectangle 1532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5" name="Rectangle 1533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6" name="Rectangle 1534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87" name="Rectangle 1535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100288" name="Rectangle 1536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90" name="Rectangle 1538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0291" name="Rectangle 1539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92" name="Line 1540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93" name="Line 1541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94" name="Line 1542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95" name="Line 1543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296" name="Rectangle 1544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297" name="Rectangle 1545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298" name="Line 1546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00" name="Rectangle 1548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1" name="Rectangle 1549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2" name="Rectangle 1550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3" name="Arc 1551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4" name="Rectangle 1552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0305" name="Rectangle 1553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00306" name="Group 1554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1100307" name="Rectangle 1555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0308" name="Rectangle 1556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0309" name="Rectangle 1557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0310" name="Rectangle 1558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0311" name="Rectangle 1559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0312" name="Rectangle 1560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0313" name="Rectangle 1561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0314" name="Rectangle 1562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0315" name="Rectangle 1563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1100316" name="Rectangle 1564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0317" name="Rectangle 1565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0318" name="Rectangle 1566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100319" name="Group 1567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100320" name="Text Box 1568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00321" name="Group 1569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100322" name="Freeform 1570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0323" name="Freeform 1571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0324" name="Freeform 1572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0325" name="Freeform 1573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00326" name="Picture 1574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00327" name="Freeform 1575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0328" name="Freeform 1576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00329" name="Rectangle 1577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330" name="Rectangle 1578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100331" name="Rectangle 1579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332" name="Rectangle 1580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100333" name="Rectangle 1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0334" name="Rectangle 1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100335" name="Line 1583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36" name="Line 1584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37" name="Rectangle 1585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0338" name="Text Box 1586"/>
          <p:cNvSpPr txBox="1">
            <a:spLocks noChangeArrowheads="1"/>
          </p:cNvSpPr>
          <p:nvPr/>
        </p:nvSpPr>
        <p:spPr bwMode="auto">
          <a:xfrm rot="-5400000">
            <a:off x="2221707" y="383460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099779" name="Rectangle 1027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0" name="Rectangle 1028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1" name="Rectangle 1029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2" name="Rectangle 1030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3" name="Rectangle 103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4" name="Rectangle 1032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5" name="Rectangle 1033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6" name="Rectangle 1034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7" name="Rectangle 1035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8" name="Rectangle 1036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89" name="Rectangle 1037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0" name="Rectangle 1038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1" name="Rectangle 1039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2" name="Rectangle 1040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3" name="Rectangle 1041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4" name="Rectangle 1042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5" name="Rectangle 1043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6" name="Rectangle 1044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7" name="Rectangle 1045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8" name="Rectangle 1046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799" name="Rectangle 1047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800" name="Rectangle 1048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99801" name="Rectangle 1049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99802" name="Picture 105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9803" name="Rectangle 1051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72" name="Rectangle 1220"/>
          <p:cNvSpPr>
            <a:spLocks noChangeArrowheads="1"/>
          </p:cNvSpPr>
          <p:nvPr/>
        </p:nvSpPr>
        <p:spPr bwMode="auto">
          <a:xfrm>
            <a:off x="4222751" y="4460875"/>
            <a:ext cx="7956550" cy="38115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74" name="Rectangle 1222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99976" name="Rectangle 1224"/>
          <p:cNvSpPr>
            <a:spLocks noChangeArrowheads="1"/>
          </p:cNvSpPr>
          <p:nvPr/>
        </p:nvSpPr>
        <p:spPr bwMode="auto">
          <a:xfrm>
            <a:off x="0" y="6049964"/>
            <a:ext cx="10058400" cy="17224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78" name="Rectangle 1226"/>
          <p:cNvSpPr>
            <a:spLocks noChangeArrowheads="1"/>
          </p:cNvSpPr>
          <p:nvPr/>
        </p:nvSpPr>
        <p:spPr bwMode="auto">
          <a:xfrm>
            <a:off x="0" y="3725865"/>
            <a:ext cx="384175" cy="235743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79" name="Rectangle 1227"/>
          <p:cNvSpPr>
            <a:spLocks noChangeArrowheads="1"/>
          </p:cNvSpPr>
          <p:nvPr/>
        </p:nvSpPr>
        <p:spPr bwMode="auto">
          <a:xfrm>
            <a:off x="3228975" y="2290764"/>
            <a:ext cx="7215188" cy="235743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91" name="Rectangle 1239"/>
          <p:cNvSpPr>
            <a:spLocks noChangeArrowheads="1"/>
          </p:cNvSpPr>
          <p:nvPr/>
        </p:nvSpPr>
        <p:spPr bwMode="auto">
          <a:xfrm>
            <a:off x="285751" y="3794126"/>
            <a:ext cx="2540000" cy="22431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99992" name="Text Box 1240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54</a:t>
            </a:r>
          </a:p>
        </p:txBody>
      </p:sp>
      <p:grpSp>
        <p:nvGrpSpPr>
          <p:cNvPr id="1099996" name="Group 1244"/>
          <p:cNvGrpSpPr>
            <a:grpSpLocks/>
          </p:cNvGrpSpPr>
          <p:nvPr/>
        </p:nvGrpSpPr>
        <p:grpSpPr bwMode="auto">
          <a:xfrm>
            <a:off x="5584825" y="6327776"/>
            <a:ext cx="4473575" cy="1397150"/>
            <a:chOff x="3468" y="4011"/>
            <a:chExt cx="2667" cy="890"/>
          </a:xfrm>
        </p:grpSpPr>
        <p:sp>
          <p:nvSpPr>
            <p:cNvPr id="1099997" name="Text Box 1245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8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 usrf;pmumvcefYrSef;aNc?bDpD760 rS 430 xd</a:t>
              </a:r>
            </a:p>
            <a:p>
              <a:pPr algn="ctr">
                <a:spcBef>
                  <a:spcPct val="50000"/>
                </a:spcBef>
              </a:pPr>
              <a:endParaRPr lang="en-US" sz="2000" b="1">
                <a:solidFill>
                  <a:srgbClr val="FFF819"/>
                </a:solidFill>
                <a:latin typeface="WinInnwa" charset="0"/>
              </a:endParaRPr>
            </a:p>
          </p:txBody>
        </p:sp>
        <p:sp>
          <p:nvSpPr>
            <p:cNvPr id="1099998" name="AutoShape 1246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0000" name="Rectangle 1248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00009" name="Rectangle 1257"/>
          <p:cNvSpPr>
            <a:spLocks noChangeArrowheads="1"/>
          </p:cNvSpPr>
          <p:nvPr/>
        </p:nvSpPr>
        <p:spPr bwMode="auto">
          <a:xfrm>
            <a:off x="6689727" y="584201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00014" name="Rectangle 1262"/>
          <p:cNvSpPr>
            <a:spLocks noChangeArrowheads="1"/>
          </p:cNvSpPr>
          <p:nvPr/>
        </p:nvSpPr>
        <p:spPr bwMode="auto">
          <a:xfrm>
            <a:off x="9816606" y="7342189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endParaRPr lang="my-MM" sz="2000" b="1">
              <a:latin typeface="WinInnwa" charset="0"/>
            </a:endParaRPr>
          </a:p>
        </p:txBody>
      </p:sp>
      <p:grpSp>
        <p:nvGrpSpPr>
          <p:cNvPr id="1100192" name="Group 1440"/>
          <p:cNvGrpSpPr>
            <a:grpSpLocks/>
          </p:cNvGrpSpPr>
          <p:nvPr/>
        </p:nvGrpSpPr>
        <p:grpSpPr bwMode="auto">
          <a:xfrm>
            <a:off x="5657850" y="2366964"/>
            <a:ext cx="4400550" cy="2262187"/>
            <a:chOff x="3399" y="1239"/>
            <a:chExt cx="2772" cy="1425"/>
          </a:xfrm>
        </p:grpSpPr>
        <p:sp>
          <p:nvSpPr>
            <p:cNvPr id="1100193" name="Text Box 1441"/>
            <p:cNvSpPr txBox="1">
              <a:spLocks noChangeArrowheads="1"/>
            </p:cNvSpPr>
            <p:nvPr/>
          </p:nvSpPr>
          <p:spPr bwMode="auto">
            <a:xfrm>
              <a:off x="3443" y="2290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1100194" name="Text Box 1442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3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r>
                <a:rPr lang="en-US">
                  <a:latin typeface="WinInnwa" charset="0"/>
                </a:rPr>
                <a:t> 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100195" name="Text Box 1443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  <a:cs typeface="Arial Unicode MS" charset="0"/>
                </a:rPr>
                <a:t>  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  <a:cs typeface="Arial Unicode MS" charset="0"/>
                </a:rPr>
                <a:t>“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“</a:t>
              </a: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  <a:cs typeface="Arial Unicode MS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1100196" name="Picture 144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0197" name="Text Box 1445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1100340" name="Line 1588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grpSp>
        <p:nvGrpSpPr>
          <p:cNvPr id="1100198" name="Group 1446"/>
          <p:cNvGrpSpPr>
            <a:grpSpLocks/>
          </p:cNvGrpSpPr>
          <p:nvPr/>
        </p:nvGrpSpPr>
        <p:grpSpPr bwMode="auto">
          <a:xfrm>
            <a:off x="6807200" y="4546600"/>
            <a:ext cx="2014538" cy="1341438"/>
            <a:chOff x="4372" y="3032"/>
            <a:chExt cx="1269" cy="845"/>
          </a:xfrm>
        </p:grpSpPr>
        <p:sp>
          <p:nvSpPr>
            <p:cNvPr id="1100199" name="Text Box 1447"/>
            <p:cNvSpPr txBox="1">
              <a:spLocks noChangeArrowheads="1"/>
            </p:cNvSpPr>
            <p:nvPr/>
          </p:nvSpPr>
          <p:spPr bwMode="auto">
            <a:xfrm>
              <a:off x="4546" y="3083"/>
              <a:ext cx="1095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66FFFF"/>
                  </a:solidFill>
                  <a:latin typeface="WinInnwa" charset="0"/>
                </a:rPr>
                <a:t>þoyfudkowd   NyKyg!</a:t>
              </a:r>
            </a:p>
          </p:txBody>
        </p:sp>
        <p:grpSp>
          <p:nvGrpSpPr>
            <p:cNvPr id="1100200" name="Group 1448"/>
            <p:cNvGrpSpPr>
              <a:grpSpLocks/>
            </p:cNvGrpSpPr>
            <p:nvPr/>
          </p:nvGrpSpPr>
          <p:grpSpPr bwMode="auto">
            <a:xfrm>
              <a:off x="4372" y="3032"/>
              <a:ext cx="578" cy="845"/>
              <a:chOff x="4372" y="3032"/>
              <a:chExt cx="578" cy="845"/>
            </a:xfrm>
          </p:grpSpPr>
          <p:sp>
            <p:nvSpPr>
              <p:cNvPr id="1100201" name="Line 1449"/>
              <p:cNvSpPr>
                <a:spLocks noChangeShapeType="1"/>
              </p:cNvSpPr>
              <p:nvPr/>
            </p:nvSpPr>
            <p:spPr bwMode="auto">
              <a:xfrm>
                <a:off x="4372" y="3034"/>
                <a:ext cx="578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202" name="Line 1450"/>
              <p:cNvSpPr>
                <a:spLocks noChangeShapeType="1"/>
              </p:cNvSpPr>
              <p:nvPr/>
            </p:nvSpPr>
            <p:spPr bwMode="auto">
              <a:xfrm>
                <a:off x="4395" y="3032"/>
                <a:ext cx="233" cy="845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203" name="Line 1451"/>
              <p:cNvSpPr>
                <a:spLocks noChangeShapeType="1"/>
              </p:cNvSpPr>
              <p:nvPr/>
            </p:nvSpPr>
            <p:spPr bwMode="auto">
              <a:xfrm>
                <a:off x="4627" y="3864"/>
                <a:ext cx="311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81320" dir="2319588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0339" name="Text Box 1587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100341" name="Text Box 1589"/>
          <p:cNvSpPr txBox="1">
            <a:spLocks noChangeArrowheads="1"/>
          </p:cNvSpPr>
          <p:nvPr/>
        </p:nvSpPr>
        <p:spPr bwMode="auto">
          <a:xfrm rot="-5400000">
            <a:off x="1716882" y="3658396"/>
            <a:ext cx="470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PROPHETS (17)</a:t>
            </a:r>
          </a:p>
        </p:txBody>
      </p:sp>
      <p:sp>
        <p:nvSpPr>
          <p:cNvPr id="1100342" name="Line 1590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43" name="Line 1591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44" name="Line 1592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0345" name="Line 1593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grpSp>
        <p:nvGrpSpPr>
          <p:cNvPr id="1100010" name="Group 1258"/>
          <p:cNvGrpSpPr>
            <a:grpSpLocks/>
          </p:cNvGrpSpPr>
          <p:nvPr/>
        </p:nvGrpSpPr>
        <p:grpSpPr bwMode="auto">
          <a:xfrm>
            <a:off x="2814639" y="2220915"/>
            <a:ext cx="3114675" cy="3171825"/>
            <a:chOff x="3733" y="648"/>
            <a:chExt cx="1962" cy="2556"/>
          </a:xfrm>
        </p:grpSpPr>
        <p:sp>
          <p:nvSpPr>
            <p:cNvPr id="1100011" name="AutoShape 1259"/>
            <p:cNvSpPr>
              <a:spLocks noChangeArrowheads="1"/>
            </p:cNvSpPr>
            <p:nvPr/>
          </p:nvSpPr>
          <p:spPr bwMode="auto">
            <a:xfrm>
              <a:off x="3733" y="648"/>
              <a:ext cx="1962" cy="25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279F">
                    <a:gamma/>
                    <a:shade val="0"/>
                    <a:invGamma/>
                  </a:srgbClr>
                </a:gs>
                <a:gs pos="50000">
                  <a:srgbClr val="00279F"/>
                </a:gs>
                <a:gs pos="100000">
                  <a:srgbClr val="00279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183162" dir="2021404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12" name="Text Box 1260"/>
            <p:cNvSpPr txBox="1">
              <a:spLocks noChangeArrowheads="1"/>
            </p:cNvSpPr>
            <p:nvPr/>
          </p:nvSpPr>
          <p:spPr bwMode="auto">
            <a:xfrm>
              <a:off x="3768" y="795"/>
              <a:ext cx="1876" cy="20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FAFD00"/>
                  </a:solidFill>
                  <a:latin typeface="WinInnwa" charset="0"/>
                </a:rPr>
                <a:t>ya&amp;mzufrsm;onf eKdifiH </a:t>
              </a:r>
              <a:r>
                <a:rPr lang="ja-JP" altLang="en-US" sz="2800" b="1">
                  <a:solidFill>
                    <a:srgbClr val="FAFD00"/>
                  </a:solidFill>
                  <a:latin typeface="WinInnwa" charset="0"/>
                  <a:cs typeface="Arial Unicode MS" charset="0"/>
                </a:rPr>
                <a:t>“</a:t>
              </a:r>
              <a:r>
                <a:rPr lang="en-US" sz="2800" b="1">
                  <a:solidFill>
                    <a:srgbClr val="FAFD00"/>
                  </a:solidFill>
                  <a:latin typeface="WinInnwa" charset="0"/>
                </a:rPr>
                <a:t>ESpfNcrf;</a:t>
              </a:r>
              <a:r>
                <a:rPr lang="ja-JP" altLang="en-US" sz="2800" b="1">
                  <a:solidFill>
                    <a:srgbClr val="FAFD00"/>
                  </a:solidFill>
                  <a:latin typeface="WinInnwa" charset="0"/>
                  <a:cs typeface="Arial Unicode MS" charset="0"/>
                </a:rPr>
                <a:t>”</a:t>
              </a:r>
              <a:r>
                <a:rPr lang="en-US" sz="2800" b="1">
                  <a:solidFill>
                    <a:srgbClr val="FAFD00"/>
                  </a:solidFill>
                  <a:latin typeface="WinInnwa" charset="0"/>
                </a:rPr>
                <a:t> uGJNyD; ESpfaygif; 400     cefYua&amp;;om;cJhBuonf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1026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1" name="Rectangle 1027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2" name="Rectangle 1028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3" name="Rectangle 1029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538" name="Rectangle 1034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609" name="Rectangle 1105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6" name="Rectangle 1112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7" name="Rectangle 1113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8" name="Rectangle 1114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19" name="Rectangle 1115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0" name="Rectangle 1116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1" name="Rectangle 1117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2" name="Rectangle 1118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3" name="Rectangle 1119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4" name="Rectangle 1120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5" name="Rectangle 1121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6" name="Rectangle 1122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7" name="Rectangle 1123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29" name="Rectangle 1125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0" name="Rectangle 1126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1" name="Rectangle 1127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2" name="Rectangle 1128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634" name="Rectangle 1130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723" name="Rectangle 1219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6724" name="Picture 12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725" name="Rectangle 1221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726" name="Rectangle 1222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6728" name="Rectangle 1224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6731" name="Text Box 122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55</a:t>
            </a:r>
          </a:p>
        </p:txBody>
      </p:sp>
      <p:grpSp>
        <p:nvGrpSpPr>
          <p:cNvPr id="1046732" name="Group 1228"/>
          <p:cNvGrpSpPr>
            <a:grpSpLocks/>
          </p:cNvGrpSpPr>
          <p:nvPr/>
        </p:nvGrpSpPr>
        <p:grpSpPr bwMode="auto">
          <a:xfrm>
            <a:off x="4826000" y="6381752"/>
            <a:ext cx="4540250" cy="946151"/>
            <a:chOff x="3468" y="4011"/>
            <a:chExt cx="2667" cy="596"/>
          </a:xfrm>
        </p:grpSpPr>
        <p:sp>
          <p:nvSpPr>
            <p:cNvPr id="1046733" name="Text Box 1229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               bDpD760 rS 430 xd</a:t>
              </a:r>
            </a:p>
          </p:txBody>
        </p:sp>
        <p:sp>
          <p:nvSpPr>
            <p:cNvPr id="1046734" name="AutoShape 1230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6592" name="Rectangle 1088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046738" name="Rectangle 1234"/>
          <p:cNvSpPr>
            <a:spLocks noChangeArrowheads="1"/>
          </p:cNvSpPr>
          <p:nvPr/>
        </p:nvSpPr>
        <p:spPr bwMode="auto">
          <a:xfrm>
            <a:off x="6486527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6739" name="Text Box 1235"/>
          <p:cNvSpPr txBox="1">
            <a:spLocks noChangeArrowheads="1"/>
          </p:cNvSpPr>
          <p:nvPr/>
        </p:nvSpPr>
        <p:spPr bwMode="auto">
          <a:xfrm>
            <a:off x="5416550" y="2401889"/>
            <a:ext cx="3900488" cy="344251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ya&amp;mzufrsm;onf or®musrf;pmtprSonf tqkH;wdkifatmif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txyfxyftcgcg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yg0ifae&amp;kHrQomr[kwfyg </a:t>
            </a:r>
          </a:p>
        </p:txBody>
      </p:sp>
      <p:sp>
        <p:nvSpPr>
          <p:cNvPr id="1046741" name="Rectangle 1237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pic>
        <p:nvPicPr>
          <p:cNvPr id="1046915" name="Picture 14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243" name="AutoShape 173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4" name="Rectangle 174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5" name="Rectangle 174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6" name="Rectangle 174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47" name="Rectangle 1743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248" name="Rectangle 1744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047249" name="Rectangle 1745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047250" name="Rectangle 1746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047251" name="Line 174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52" name="Line 174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3" name="Line 174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4" name="Line 175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5" name="Freeform 175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6" name="Line 175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7" name="Freeform 175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8" name="Line 175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59" name="Line 175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0" name="Line 175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1" name="Line 175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2" name="Line 175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3" name="Line 175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4" name="Line 176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5" name="Line 176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6" name="Line 176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7" name="Line 176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8" name="Line 176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69" name="Line 176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0" name="Rectangle 176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047271" name="Line 176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2" name="Line 176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3" name="Rectangle 176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74" name="Rectangle 177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047275" name="Rectangle 177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76" name="Line 177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77" name="Rectangle 177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047278" name="Rectangle 177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047279" name="Rectangle 177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047280" name="Freeform 177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1" name="Line 177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2" name="Line 177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4" name="Line 178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5" name="Line 178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6" name="Line 178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7" name="Line 178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8" name="Line 178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289" name="Rectangle 178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290" name="Rectangle 178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291" name="Rectangle 178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047292" name="Rectangle 178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047293" name="Rectangle 178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047294" name="Rectangle 179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047295" name="Rectangle 179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047296" name="AutoShape 179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297" name="Rectangle 179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047298" name="Rectangle 1794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047299" name="Rectangle 1795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047300" name="Rectangle 1796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047301" name="Rectangle 1797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047302" name="Rectangle 1798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047303" name="Rectangle 1799"/>
          <p:cNvSpPr>
            <a:spLocks noChangeArrowheads="1"/>
          </p:cNvSpPr>
          <p:nvPr/>
        </p:nvSpPr>
        <p:spPr bwMode="auto">
          <a:xfrm>
            <a:off x="838201" y="2779713"/>
            <a:ext cx="651984" cy="3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rgbClr val="000000"/>
                </a:solidFill>
                <a:latin typeface="WinInnwa" charset="0"/>
              </a:rPr>
              <a:t>1&amp;mZ0i</a:t>
            </a:r>
            <a:r>
              <a:rPr lang="en-US" b="1">
                <a:solidFill>
                  <a:srgbClr val="000000"/>
                </a:solidFill>
                <a:latin typeface="WinInnwa" charset="0"/>
              </a:rPr>
              <a:t>f</a:t>
            </a:r>
            <a:endParaRPr lang="en-US" sz="17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1047304" name="Rectangle 1800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047305" name="Rectangle 1801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047306" name="Rectangle 1802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1047307" name="Rectangle 180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08" name="Line 180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09" name="Line 180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0" name="Line 180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1" name="Line 180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2" name="Line 180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3" name="Line 180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15" name="Rectangle 181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6" name="Rectangle 181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7" name="Rectangle 181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18" name="Text Box 181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047319" name="Text Box 181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047320" name="Rectangle 181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1" name="Rectangle 181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2" name="Rectangle 181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3" name="Rectangle 181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4" name="Rectangle 182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5" name="Rectangle 182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6" name="Rectangle 182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047327" name="Rectangle 182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29" name="Rectangle 182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047330" name="Rectangle 182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31" name="Line 182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2" name="Line 182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3" name="Line 182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4" name="Line 183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35" name="Rectangle 183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36" name="Rectangle 183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37" name="Line 183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39" name="Rectangle 183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0" name="Rectangle 183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1" name="Rectangle 183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2" name="Arc 183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3" name="Rectangle 183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7344" name="Rectangle 184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047345" name="Group 1841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1047346" name="Rectangle 1842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047347" name="Rectangle 1843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047348" name="Rectangle 1844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047349" name="Rectangle 1845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047350" name="Rectangle 1846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047351" name="Rectangle 1847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047352" name="Rectangle 1848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047353" name="Rectangle 1849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047354" name="Rectangle 1850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1047355" name="Rectangle 185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356" name="Rectangle 185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047357" name="Rectangle 185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047358" name="Group 185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047359" name="Text Box 185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047360" name="Group 185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047361" name="Freeform 185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2" name="Freeform 185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3" name="Freeform 185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4" name="Freeform 186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047365" name="Picture 186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47366" name="Freeform 186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7367" name="Freeform 186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047368" name="Rectangle 1864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69" name="Rectangle 1865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0" name="Rectangle 186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71" name="Rectangle 186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2" name="Rectangle 1868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047373" name="Rectangle 1869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047374" name="Line 187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75" name="Line 187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76" name="Rectangle 1872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047378" name="Text Box 1874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047379" name="Line 187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2" name="Text Box 1878"/>
          <p:cNvSpPr txBox="1">
            <a:spLocks noChangeArrowheads="1"/>
          </p:cNvSpPr>
          <p:nvPr/>
        </p:nvSpPr>
        <p:spPr bwMode="auto">
          <a:xfrm rot="-5400000">
            <a:off x="1747044" y="3613547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1047383" name="Line 1879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4" name="Line 1880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5" name="Line 1881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6" name="Line 1882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7381" name="AutoShape 1877"/>
          <p:cNvSpPr>
            <a:spLocks noChangeArrowheads="1"/>
          </p:cNvSpPr>
          <p:nvPr/>
        </p:nvSpPr>
        <p:spPr bwMode="auto">
          <a:xfrm flipH="1">
            <a:off x="2690813" y="4598989"/>
            <a:ext cx="3316287" cy="6080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1822CD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739" grpId="0" autoUpdateAnimBg="0"/>
      <p:bldP spid="104738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699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00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01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06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577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84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85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86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87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88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89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0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1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2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3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4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5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7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799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80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802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5891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25892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893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5894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5896" name="Rectangle 200"/>
          <p:cNvSpPr>
            <a:spLocks noChangeArrowheads="1"/>
          </p:cNvSpPr>
          <p:nvPr/>
        </p:nvSpPr>
        <p:spPr bwMode="auto">
          <a:xfrm>
            <a:off x="5167314" y="2128839"/>
            <a:ext cx="4306887" cy="649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NyoemESpfck...</a:t>
            </a:r>
            <a:r>
              <a:rPr lang="en-US" sz="3600" b="1">
                <a:solidFill>
                  <a:srgbClr val="66FFFF"/>
                </a:solidFill>
                <a:latin typeface="WinInnwa" charset="0"/>
              </a:rPr>
              <a:t> </a:t>
            </a:r>
          </a:p>
        </p:txBody>
      </p:sp>
      <p:sp>
        <p:nvSpPr>
          <p:cNvPr id="925897" name="Rectangle 201"/>
          <p:cNvSpPr>
            <a:spLocks noChangeArrowheads="1"/>
          </p:cNvSpPr>
          <p:nvPr/>
        </p:nvSpPr>
        <p:spPr bwMode="auto">
          <a:xfrm>
            <a:off x="5213351" y="2968625"/>
            <a:ext cx="4306888" cy="120750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819"/>
                </a:solidFill>
                <a:latin typeface="WinInnwa" charset="0"/>
              </a:rPr>
              <a:t>Nyoem </a:t>
            </a:r>
            <a:r>
              <a:rPr lang="en-US" sz="3600" b="1">
                <a:solidFill>
                  <a:srgbClr val="FFF819"/>
                </a:solidFill>
                <a:latin typeface="WinInnwa" charset="0"/>
                <a:cs typeface="Arial Unicode MS" charset="0"/>
              </a:rPr>
              <a:t>#</a:t>
            </a:r>
            <a:r>
              <a:rPr lang="en-US" sz="3600" b="1">
                <a:solidFill>
                  <a:srgbClr val="FFF819"/>
                </a:solidFill>
                <a:latin typeface="WinInnwa" charset="0"/>
              </a:rPr>
              <a:t>1                       </a:t>
            </a:r>
            <a:r>
              <a:rPr lang="en-US" sz="3600" b="1">
                <a:solidFill>
                  <a:srgbClr val="FFF819"/>
                </a:solidFill>
                <a:latin typeface="WinInnwa" charset="0"/>
                <a:cs typeface="Arial Unicode MS" charset="0"/>
              </a:rPr>
              <a:t>tpOfvdkufrusNcif;</a:t>
            </a:r>
            <a:endParaRPr lang="en-US" sz="3600" b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925898" name="Rectangle 202"/>
          <p:cNvSpPr>
            <a:spLocks noChangeArrowheads="1"/>
          </p:cNvSpPr>
          <p:nvPr/>
        </p:nvSpPr>
        <p:spPr bwMode="auto">
          <a:xfrm>
            <a:off x="5051426" y="4535488"/>
            <a:ext cx="4832350" cy="20446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CCCC"/>
                </a:solidFill>
                <a:latin typeface="WinInnwa" charset="0"/>
              </a:rPr>
              <a:t>ya&amp;mzufBuD;rsm;    ya&amp;mzufi,fav;rsm;[kom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CCCC"/>
                </a:solidFill>
                <a:latin typeface="WinInnwa" charset="0"/>
              </a:rPr>
              <a:t>a,bk,scGJNcm;xm;cJhygonf                </a:t>
            </a:r>
          </a:p>
        </p:txBody>
      </p:sp>
      <p:sp>
        <p:nvSpPr>
          <p:cNvPr id="925902" name="Rectangle 206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25904" name="Text Box 208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56</a:t>
            </a:r>
          </a:p>
        </p:txBody>
      </p:sp>
      <p:sp>
        <p:nvSpPr>
          <p:cNvPr id="925907" name="Rectangle 211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5908" name="Text Box 212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</a:t>
            </a:r>
          </a:p>
        </p:txBody>
      </p:sp>
      <p:sp>
        <p:nvSpPr>
          <p:cNvPr id="926062" name="Rectangle 36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6120" name="Rectangle 424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26388" name="Picture 6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550" name="AutoShape 854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551" name="Rectangle 855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552" name="Rectangle 856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553" name="Rectangle 857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554" name="Rectangle 858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555" name="Rectangle 859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26556" name="Rectangle 860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26557" name="Rectangle 861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26558" name="Line 862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559" name="Line 863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0" name="Line 864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1" name="Line 865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2" name="Freeform 866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3" name="Line 867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4" name="Freeform 868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5" name="Line 869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6" name="Line 870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7" name="Line 871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8" name="Line 872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69" name="Line 873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0" name="Line 874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1" name="Line 875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2" name="Line 876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3" name="Line 877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4" name="Line 878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5" name="Line 879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6" name="Line 880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7" name="Rectangle 881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26578" name="Line 882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79" name="Line 883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80" name="Rectangle 884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26581" name="Rectangle 885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26582" name="Rectangle 886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26583" name="Line 887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84" name="Rectangle 888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26585" name="Rectangle 889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26586" name="Rectangle 890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26587" name="Freeform 891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88" name="Line 892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89" name="Line 893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91" name="Line 895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92" name="Line 896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93" name="Line 897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94" name="Line 898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95" name="Line 899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596" name="Rectangle 900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26597" name="Rectangle 901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26598" name="Rectangle 902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26599" name="Rectangle 903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26600" name="Rectangle 904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26601" name="Rectangle 905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26602" name="Rectangle 906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26603" name="AutoShape 907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04" name="Rectangle 908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26605" name="Rectangle 909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26606" name="Rectangle 910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26607" name="Rectangle 911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26608" name="Rectangle 912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26609" name="Rectangle 913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26610" name="Rectangle 914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26611" name="Rectangle 915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26612" name="Rectangle 916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26613" name="Rectangle 917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26614" name="Rectangle 918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15" name="Line 919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16" name="Line 920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17" name="Line 921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18" name="Line 922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19" name="Line 923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20" name="Line 924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22" name="Rectangle 926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26623" name="Rectangle 927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26624" name="Rectangle 928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26625" name="Text Box 929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26626" name="Text Box 930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26627" name="Rectangle 931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28" name="Rectangle 932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29" name="Rectangle 933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30" name="Rectangle 934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31" name="Rectangle 935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32" name="Rectangle 936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33" name="Rectangle 937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26634" name="Rectangle 938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36" name="Rectangle 940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26637" name="Rectangle 941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38" name="Line 942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39" name="Line 943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40" name="Line 944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41" name="Line 945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42" name="Rectangle 946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43" name="Rectangle 947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44" name="Line 948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46" name="Rectangle 950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47" name="Rectangle 951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48" name="Rectangle 952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49" name="Arc 953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50" name="Rectangle 954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6651" name="Rectangle 955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26652" name="Group 956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26653" name="Rectangle 957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26654" name="Rectangle 958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26655" name="Rectangle 959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26656" name="Rectangle 960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26657" name="Rectangle 961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26658" name="Rectangle 962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26659" name="Rectangle 963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26660" name="Rectangle 964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26661" name="Rectangle 965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26662" name="Rectangle 966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26663" name="Rectangle 967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26664" name="Rectangle 968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26665" name="Group 969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26666" name="Text Box 970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26667" name="Group 971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26668" name="Freeform 972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6669" name="Freeform 973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6670" name="Freeform 974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6671" name="Freeform 975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26672" name="Picture 976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26673" name="Freeform 977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6674" name="Freeform 978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26675" name="Rectangle 979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76" name="Rectangle 980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926677" name="Rectangle 981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78" name="Rectangle 982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926679" name="Rectangle 983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26680" name="Rectangle 984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926681" name="Line 985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82" name="Line 986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83" name="Rectangle 987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26685" name="Text Box 989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26686" name="Line 990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87" name="Text Box 991"/>
          <p:cNvSpPr txBox="1">
            <a:spLocks noChangeArrowheads="1"/>
          </p:cNvSpPr>
          <p:nvPr/>
        </p:nvSpPr>
        <p:spPr bwMode="auto">
          <a:xfrm rot="-5400000">
            <a:off x="1634333" y="3615136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26688" name="Line 992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89" name="Line 993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90" name="Line 994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6691" name="Line 995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897" grpId="0" autoUpdateAnimBg="0"/>
      <p:bldP spid="92589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747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748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749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754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782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2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3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4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5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6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7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8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39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0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1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2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3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5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7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4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850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7939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27940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941" name="Rectangle 197"/>
          <p:cNvSpPr>
            <a:spLocks noChangeArrowheads="1"/>
          </p:cNvSpPr>
          <p:nvPr/>
        </p:nvSpPr>
        <p:spPr bwMode="auto">
          <a:xfrm>
            <a:off x="5026026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8260" name="Rectangle 51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7942" name="Rectangle 198"/>
          <p:cNvSpPr>
            <a:spLocks noChangeArrowheads="1"/>
          </p:cNvSpPr>
          <p:nvPr/>
        </p:nvSpPr>
        <p:spPr bwMode="auto">
          <a:xfrm>
            <a:off x="5024438" y="415926"/>
            <a:ext cx="4694237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7947" name="Rectangle 203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27949" name="Text Box 205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57</a:t>
            </a:r>
          </a:p>
        </p:txBody>
      </p:sp>
      <p:sp>
        <p:nvSpPr>
          <p:cNvPr id="927951" name="Rectangle 207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8259" name="Text Box 515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928318" name="Rectangle 574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28586" name="Picture 84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5194" name="AutoShape 250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195" name="Rectangle 251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196" name="Rectangle 252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197" name="Rectangle 253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198" name="Rectangle 254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199" name="Rectangle 255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35200" name="Rectangle 256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35201" name="Rectangle 257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35202" name="Line 258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03" name="Line 259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4" name="Line 260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5" name="Line 261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6" name="Freeform 262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7" name="Line 263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8" name="Freeform 264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09" name="Line 265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0" name="Line 266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1" name="Line 267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2" name="Line 268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3" name="Line 269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4" name="Line 270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5" name="Line 271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6" name="Line 272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7" name="Line 273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8" name="Line 274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19" name="Line 275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0" name="Line 276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1" name="Rectangle 277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235222" name="Line 278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3" name="Line 279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4" name="Rectangle 280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225" name="Rectangle 281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235226" name="Rectangle 282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235227" name="Line 283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28" name="Rectangle 284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35229" name="Rectangle 285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35230" name="Rectangle 286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35231" name="Freeform 287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2" name="Line 288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3" name="Line 289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5" name="Line 291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6" name="Line 292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7" name="Line 293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8" name="Line 294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39" name="Line 295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40" name="Rectangle 296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241" name="Rectangle 297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242" name="Rectangle 298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243" name="Rectangle 299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35244" name="Rectangle 300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35245" name="Rectangle 301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35246" name="Rectangle 302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247" name="AutoShape 303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48" name="Rectangle 304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249" name="Rectangle 305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235250" name="Rectangle 306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235251" name="Rectangle 307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235252" name="Rectangle 308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235253" name="Rectangle 309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235254" name="Rectangle 310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1235255" name="Rectangle 311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235256" name="Rectangle 312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235257" name="Rectangle 313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1235258" name="Rectangle 314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59" name="Line 315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0" name="Line 316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1" name="Line 317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2" name="Line 318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3" name="Line 319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4" name="Line 320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66" name="Rectangle 322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5267" name="Rectangle 323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5268" name="Rectangle 324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5269" name="Text Box 325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5270" name="Text Box 326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5271" name="Rectangle 327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2" name="Rectangle 328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3" name="Rectangle 329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4" name="Rectangle 330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5" name="Rectangle 331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6" name="Rectangle 332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77" name="Rectangle 333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35278" name="Rectangle 334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80" name="Rectangle 336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5281" name="Rectangle 337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82" name="Line 338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83" name="Line 339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84" name="Line 340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85" name="Line 341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86" name="Rectangle 342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87" name="Rectangle 343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288" name="Line 344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290" name="Rectangle 346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1" name="Rectangle 347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2" name="Rectangle 348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3" name="Arc 349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4" name="Rectangle 350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295" name="Rectangle 351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35296" name="Group 352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1235297" name="Rectangle 353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5298" name="Rectangle 354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5299" name="Rectangle 355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5300" name="Rectangle 356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5301" name="Rectangle 357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5302" name="Rectangle 358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5303" name="Rectangle 359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5304" name="Rectangle 360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5305" name="Rectangle 361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1235306" name="Rectangle 362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307" name="Rectangle 363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308" name="Rectangle 364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35309" name="Group 365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35310" name="Text Box 366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35311" name="Group 367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35312" name="Freeform 368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313" name="Freeform 369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314" name="Freeform 370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315" name="Freeform 371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35316" name="Picture 372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35317" name="Freeform 373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318" name="Freeform 374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5319" name="Rectangle 375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320" name="Rectangle 376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5321" name="Rectangle 377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322" name="Rectangle 378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5323" name="Rectangle 379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5324" name="Rectangle 380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5325" name="Line 38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26" name="Line 38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27" name="Rectangle 383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35328" name="Text Box 384"/>
          <p:cNvSpPr txBox="1">
            <a:spLocks noChangeArrowheads="1"/>
          </p:cNvSpPr>
          <p:nvPr/>
        </p:nvSpPr>
        <p:spPr bwMode="auto">
          <a:xfrm rot="-5400000">
            <a:off x="2229644" y="382666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35329" name="Text Box 385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235330" name="Rectangle 386"/>
          <p:cNvSpPr>
            <a:spLocks noChangeArrowheads="1"/>
          </p:cNvSpPr>
          <p:nvPr/>
        </p:nvSpPr>
        <p:spPr bwMode="auto">
          <a:xfrm>
            <a:off x="7612063" y="1785937"/>
            <a:ext cx="1314451" cy="5340351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332" name="Rectangle 388"/>
          <p:cNvSpPr>
            <a:spLocks noChangeArrowheads="1"/>
          </p:cNvSpPr>
          <p:nvPr/>
        </p:nvSpPr>
        <p:spPr bwMode="auto">
          <a:xfrm>
            <a:off x="5635625" y="3552826"/>
            <a:ext cx="1314451" cy="6207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7952" name="Text Box 208"/>
          <p:cNvSpPr txBox="1">
            <a:spLocks noChangeArrowheads="1"/>
          </p:cNvSpPr>
          <p:nvPr/>
        </p:nvSpPr>
        <p:spPr bwMode="auto">
          <a:xfrm>
            <a:off x="4948239" y="4249738"/>
            <a:ext cx="3278187" cy="166356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ya&amp;mzufi,fav;rsm;</a:t>
            </a:r>
            <a:r>
              <a:rPr lang="en-US" sz="3200" b="1">
                <a:solidFill>
                  <a:srgbClr val="F977EA"/>
                </a:solidFill>
                <a:latin typeface="WinInnwa" charset="0"/>
              </a:rPr>
              <a:t>-pmtenf;i,fav; oma&amp;;om;olrsm;</a:t>
            </a:r>
            <a:r>
              <a:rPr lang="en-US" sz="3600" b="1">
                <a:solidFill>
                  <a:srgbClr val="F977EA"/>
                </a:solidFill>
                <a:latin typeface="WinInnwa" charset="0"/>
              </a:rPr>
              <a:t> </a:t>
            </a:r>
          </a:p>
        </p:txBody>
      </p:sp>
      <p:sp>
        <p:nvSpPr>
          <p:cNvPr id="1235333" name="Line 389"/>
          <p:cNvSpPr>
            <a:spLocks noChangeShapeType="1"/>
          </p:cNvSpPr>
          <p:nvPr/>
        </p:nvSpPr>
        <p:spPr bwMode="auto">
          <a:xfrm flipH="1" flipV="1">
            <a:off x="9132888" y="1708151"/>
            <a:ext cx="0" cy="5402263"/>
          </a:xfrm>
          <a:prstGeom prst="line">
            <a:avLst/>
          </a:prstGeom>
          <a:noFill/>
          <a:ln w="57150">
            <a:solidFill>
              <a:srgbClr val="FFEA18"/>
            </a:solidFill>
            <a:round/>
            <a:headEnd type="stealth" w="med" len="med"/>
            <a:tailEnd type="stealth" w="med" len="med"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334" name="Line 390"/>
          <p:cNvSpPr>
            <a:spLocks noChangeShapeType="1"/>
          </p:cNvSpPr>
          <p:nvPr/>
        </p:nvSpPr>
        <p:spPr bwMode="auto">
          <a:xfrm flipH="1" flipV="1">
            <a:off x="5445125" y="3543301"/>
            <a:ext cx="0" cy="663575"/>
          </a:xfrm>
          <a:prstGeom prst="line">
            <a:avLst/>
          </a:prstGeom>
          <a:noFill/>
          <a:ln w="57150">
            <a:solidFill>
              <a:srgbClr val="FFEA18"/>
            </a:solidFill>
            <a:round/>
            <a:headEnd type="stealth" w="med" len="med"/>
            <a:tailEnd type="stealth" w="med" len="med"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336" name="Text Box 392"/>
          <p:cNvSpPr txBox="1">
            <a:spLocks noChangeArrowheads="1"/>
          </p:cNvSpPr>
          <p:nvPr/>
        </p:nvSpPr>
        <p:spPr bwMode="auto">
          <a:xfrm>
            <a:off x="7442201" y="1827214"/>
            <a:ext cx="1611313" cy="37295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solidFill>
                  <a:srgbClr val="FFEA18"/>
                </a:solidFill>
                <a:latin typeface="WinInnwa" charset="0"/>
              </a:rPr>
              <a:t>(Oyrm-a[&amp;Sm,</a:t>
            </a:r>
            <a:r>
              <a:rPr lang="en-US" sz="1800" b="1" i="1">
                <a:solidFill>
                  <a:srgbClr val="FFEA18"/>
                </a:solidFill>
                <a:latin typeface="WinInnwa" charset="0"/>
                <a:cs typeface="Arial Unicode MS" charset="0"/>
              </a:rPr>
              <a:t>)</a:t>
            </a:r>
            <a:endParaRPr lang="en-US" sz="1800" b="1" i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1235337" name="Text Box 393"/>
          <p:cNvSpPr txBox="1">
            <a:spLocks noChangeArrowheads="1"/>
          </p:cNvSpPr>
          <p:nvPr/>
        </p:nvSpPr>
        <p:spPr bwMode="auto">
          <a:xfrm>
            <a:off x="5384800" y="3649664"/>
            <a:ext cx="1778000" cy="37295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solidFill>
                  <a:srgbClr val="FFEA18"/>
                </a:solidFill>
                <a:latin typeface="WinInnwa" charset="0"/>
              </a:rPr>
              <a:t>(Oyrm-a,me)</a:t>
            </a:r>
          </a:p>
        </p:txBody>
      </p:sp>
      <p:sp>
        <p:nvSpPr>
          <p:cNvPr id="927944" name="Rectangle 200"/>
          <p:cNvSpPr>
            <a:spLocks noChangeArrowheads="1"/>
          </p:cNvSpPr>
          <p:nvPr/>
        </p:nvSpPr>
        <p:spPr bwMode="auto">
          <a:xfrm>
            <a:off x="6927851" y="2247902"/>
            <a:ext cx="2576514" cy="186152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ya&amp;mzufBuD;rsm;</a:t>
            </a:r>
            <a:r>
              <a:rPr lang="en-US" sz="3200" b="1">
                <a:solidFill>
                  <a:srgbClr val="F977EA"/>
                </a:solidFill>
                <a:latin typeface="WinInnwa" charset="0"/>
              </a:rPr>
              <a:t>-pm</a:t>
            </a:r>
            <a:r>
              <a:rPr lang="en-US" sz="3200" b="1" u="sng">
                <a:solidFill>
                  <a:srgbClr val="F977EA"/>
                </a:solidFill>
                <a:latin typeface="WinInnwa" charset="0"/>
              </a:rPr>
              <a:t>trsm;tjym;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977EA"/>
                </a:solidFill>
                <a:latin typeface="WinInnwa" charset="0"/>
              </a:rPr>
              <a:t>a&amp;;om;olrsm;</a:t>
            </a:r>
            <a:endParaRPr lang="en-US" sz="3600" b="1">
              <a:solidFill>
                <a:srgbClr val="F977EA"/>
              </a:solidFill>
              <a:latin typeface="WinInnwa" charset="0"/>
            </a:endParaRPr>
          </a:p>
        </p:txBody>
      </p:sp>
      <p:sp>
        <p:nvSpPr>
          <p:cNvPr id="1235339" name="Line 39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40" name="Text Box 396"/>
          <p:cNvSpPr txBox="1">
            <a:spLocks noChangeArrowheads="1"/>
          </p:cNvSpPr>
          <p:nvPr/>
        </p:nvSpPr>
        <p:spPr bwMode="auto">
          <a:xfrm rot="-5400000">
            <a:off x="1667669" y="3616723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1235341" name="Line 397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42" name="Line 398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43" name="Line 399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344" name="Line 400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3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2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330" grpId="0" animBg="1"/>
      <p:bldP spid="1235332" grpId="0" animBg="1"/>
      <p:bldP spid="927952" grpId="0" autoUpdateAnimBg="0"/>
      <p:bldP spid="1235333" grpId="0" animBg="1"/>
      <p:bldP spid="1235334" grpId="0" animBg="1"/>
      <p:bldP spid="1235336" grpId="0" autoUpdateAnimBg="0"/>
      <p:bldP spid="1235337" grpId="0" autoUpdateAnimBg="0"/>
      <p:bldP spid="92794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0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87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8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89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2998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2998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98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0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29994" name="Rectangle 202"/>
          <p:cNvSpPr>
            <a:spLocks noChangeArrowheads="1"/>
          </p:cNvSpPr>
          <p:nvPr/>
        </p:nvSpPr>
        <p:spPr bwMode="auto">
          <a:xfrm>
            <a:off x="5199063" y="3616326"/>
            <a:ext cx="4306887" cy="316085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  <a:latin typeface="WinInnwa" charset="0"/>
              </a:rPr>
              <a:t>£Koa7vvlrsKd;rsm;\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  <a:latin typeface="WinInnwa" charset="0"/>
              </a:rPr>
              <a:t>ordkif;NzpfpOfrsm;onf ya&amp;mzufusrf;\tpOfwusNzpfpOfESif.puf[yfrIr&amp;Sdyg </a:t>
            </a:r>
          </a:p>
        </p:txBody>
      </p:sp>
      <p:sp>
        <p:nvSpPr>
          <p:cNvPr id="929995" name="Rectangle 203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29997" name="Rectangle 205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29999" name="Text Box 20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58</a:t>
            </a:r>
          </a:p>
        </p:txBody>
      </p:sp>
      <p:sp>
        <p:nvSpPr>
          <p:cNvPr id="930000" name="Rectangle 20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0001" name="Rectangle 209"/>
          <p:cNvSpPr>
            <a:spLocks noChangeArrowheads="1"/>
          </p:cNvSpPr>
          <p:nvPr/>
        </p:nvSpPr>
        <p:spPr bwMode="auto">
          <a:xfrm>
            <a:off x="5167314" y="2128839"/>
            <a:ext cx="4306887" cy="649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NyoemESpfck...</a:t>
            </a:r>
            <a:r>
              <a:rPr lang="en-US" sz="3600" b="1">
                <a:solidFill>
                  <a:srgbClr val="66FFFF"/>
                </a:solidFill>
                <a:latin typeface="WinInnwa" charset="0"/>
              </a:rPr>
              <a:t> </a:t>
            </a:r>
          </a:p>
        </p:txBody>
      </p:sp>
      <p:sp>
        <p:nvSpPr>
          <p:cNvPr id="930002" name="Rectangle 210"/>
          <p:cNvSpPr>
            <a:spLocks noChangeArrowheads="1"/>
          </p:cNvSpPr>
          <p:nvPr/>
        </p:nvSpPr>
        <p:spPr bwMode="auto">
          <a:xfrm>
            <a:off x="5213351" y="2968625"/>
            <a:ext cx="4306888" cy="649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819"/>
                </a:solidFill>
                <a:latin typeface="WinInnwa" charset="0"/>
              </a:rPr>
              <a:t>Nyoem# 2                     </a:t>
            </a:r>
          </a:p>
        </p:txBody>
      </p:sp>
      <p:sp>
        <p:nvSpPr>
          <p:cNvPr id="930156" name="Text Box 364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930157" name="Rectangle 365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0215" name="Rectangle 423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30484" name="Picture 6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0639" name="Group 847"/>
          <p:cNvGrpSpPr>
            <a:grpSpLocks/>
          </p:cNvGrpSpPr>
          <p:nvPr/>
        </p:nvGrpSpPr>
        <p:grpSpPr bwMode="auto">
          <a:xfrm>
            <a:off x="2676525" y="1301754"/>
            <a:ext cx="306389" cy="306388"/>
            <a:chOff x="2913" y="1215"/>
            <a:chExt cx="193" cy="193"/>
          </a:xfrm>
        </p:grpSpPr>
        <p:sp>
          <p:nvSpPr>
            <p:cNvPr id="930640" name="Rectangle 848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930641" name="Rectangle 849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30781" name="AutoShape 98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2" name="Rectangle 99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3" name="Rectangle 99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4" name="Rectangle 99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85" name="Rectangle 993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0786" name="Rectangle 994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0787" name="Rectangle 995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0788" name="Rectangle 996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0789" name="Line 99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0790" name="Line 99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1" name="Line 99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2" name="Line 100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3" name="Freeform 100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4" name="Line 100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5" name="Freeform 100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6" name="Line 100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7" name="Line 100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8" name="Line 100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799" name="Line 100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0" name="Line 100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1" name="Line 100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2" name="Line 101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3" name="Line 101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4" name="Line 101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5" name="Line 101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6" name="Line 101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7" name="Line 101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08" name="Rectangle 101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30809" name="Line 101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0" name="Line 101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1" name="Rectangle 101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2" name="Rectangle 102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30813" name="Rectangle 102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30814" name="Line 102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0815" name="Rectangle 102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35968" name="Rectangle 102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35969" name="Rectangle 102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35970" name="Freeform 102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1" name="Line 102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2" name="Line 102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4" name="Line 103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5" name="Line 103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6" name="Line 103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7" name="Line 103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8" name="Line 103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79" name="Rectangle 103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0" name="Rectangle 103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5981" name="Rectangle 103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2" name="Rectangle 103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35983" name="Rectangle 103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35984" name="Rectangle 104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5" name="Rectangle 104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35986" name="AutoShape 104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87" name="Rectangle 104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35988" name="Rectangle 1044"/>
          <p:cNvSpPr>
            <a:spLocks noChangeArrowheads="1"/>
          </p:cNvSpPr>
          <p:nvPr/>
        </p:nvSpPr>
        <p:spPr bwMode="auto">
          <a:xfrm>
            <a:off x="708025" y="4286250"/>
            <a:ext cx="522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235989" name="Rectangle 1045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235990" name="Rectangle 1046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235991" name="Rectangle 1047"/>
          <p:cNvSpPr>
            <a:spLocks noChangeArrowheads="1"/>
          </p:cNvSpPr>
          <p:nvPr/>
        </p:nvSpPr>
        <p:spPr bwMode="auto">
          <a:xfrm>
            <a:off x="654050" y="5249864"/>
            <a:ext cx="481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235992" name="Rectangle 1048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235993" name="Rectangle 1049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1235994" name="Rectangle 1050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235995" name="Rectangle 1051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235996" name="Rectangle 1052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1235997" name="Rectangle 105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5998" name="Line 105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5999" name="Line 105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0" name="Line 105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1" name="Line 105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2" name="Line 105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3" name="Line 105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05" name="Rectangle 106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6" name="Rectangle 106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7" name="Rectangle 106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08" name="Text Box 106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09" name="Text Box 106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36010" name="Rectangle 106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1" name="Rectangle 106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2" name="Rectangle 106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3" name="Rectangle 106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4" name="Rectangle 107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5" name="Rectangle 107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6" name="Rectangle 107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36017" name="Rectangle 107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19" name="Rectangle 107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36020" name="Rectangle 107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1" name="Line 107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2" name="Line 107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3" name="Line 107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4" name="Line 108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5" name="Rectangle 108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26" name="Rectangle 108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27" name="Line 108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29" name="Rectangle 108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0" name="Rectangle 108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1" name="Rectangle 108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2" name="Arc 108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3" name="Rectangle 108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36034" name="Rectangle 109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36035" name="Group 1091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1236036" name="Rectangle 1092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6037" name="Rectangle 1093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6038" name="Rectangle 1094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6039" name="Rectangle 1095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6040" name="Rectangle 1096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6041" name="Rectangle 1097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6042" name="Rectangle 1098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6043" name="Rectangle 1099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36044" name="Rectangle 1100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1236045" name="Rectangle 110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6" name="Rectangle 110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36047" name="Rectangle 110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36048" name="Group 110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36049" name="Text Box 110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36050" name="Group 110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36051" name="Freeform 110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2" name="Freeform 110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3" name="Freeform 110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4" name="Freeform 111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36055" name="Picture 111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36056" name="Freeform 111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6057" name="Freeform 111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6058" name="Rectangle 1114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59" name="Rectangle 1115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0" name="Rectangle 111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1" name="Rectangle 111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2" name="Rectangle 1118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36063" name="Rectangle 1119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1236064" name="Line 112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5" name="Line 112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66" name="Rectangle 1122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36067" name="Text Box 1123"/>
          <p:cNvSpPr txBox="1">
            <a:spLocks noChangeArrowheads="1"/>
          </p:cNvSpPr>
          <p:nvPr/>
        </p:nvSpPr>
        <p:spPr bwMode="auto">
          <a:xfrm rot="-5400000">
            <a:off x="2228057" y="382825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36068" name="Text Box 1124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236069" name="Line 1125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0" name="Text Box 1126"/>
          <p:cNvSpPr txBox="1">
            <a:spLocks noChangeArrowheads="1"/>
          </p:cNvSpPr>
          <p:nvPr/>
        </p:nvSpPr>
        <p:spPr bwMode="auto">
          <a:xfrm rot="-5400000">
            <a:off x="1666082" y="3618310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</a:p>
        </p:txBody>
      </p:sp>
      <p:sp>
        <p:nvSpPr>
          <p:cNvPr id="1236071" name="Line 1127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2" name="Line 1128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3" name="Line 1129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36074" name="Line 1130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994" grpId="0" autoUpdateAnimBg="0"/>
      <p:bldP spid="93000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843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844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845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850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1921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28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29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0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1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2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3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4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5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6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7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8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39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41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42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43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44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1946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2035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32036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037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038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040" name="Rectangle 200"/>
          <p:cNvSpPr>
            <a:spLocks noChangeArrowheads="1"/>
          </p:cNvSpPr>
          <p:nvPr/>
        </p:nvSpPr>
        <p:spPr bwMode="auto">
          <a:xfrm>
            <a:off x="5157789" y="3597276"/>
            <a:ext cx="4459287" cy="28818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ya&amp;mzufusrf;rsm;onf or®musrf;pmwGifyg&amp;Sdaom </a:t>
            </a:r>
            <a:r>
              <a:rPr lang="en-US" sz="3600" b="1">
                <a:solidFill>
                  <a:schemeClr val="hlink"/>
                </a:solidFill>
                <a:latin typeface="WinInnwa" charset="0"/>
              </a:rPr>
              <a:t>ordkif;NzpfpOf</a:t>
            </a:r>
            <a:r>
              <a:rPr lang="en-US" sz="3600" b="1">
                <a:solidFill>
                  <a:srgbClr val="66FFFF"/>
                </a:solidFill>
                <a:latin typeface="WinInnwa" charset="0"/>
              </a:rPr>
              <a:t>rsm;ESif. tb,f.aBumif.tef0if *GifusudkufnDrIr&amp;Sdoenf;?</a:t>
            </a:r>
          </a:p>
        </p:txBody>
      </p:sp>
      <p:sp>
        <p:nvSpPr>
          <p:cNvPr id="932041" name="Rectangle 201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2043" name="Rectangle 203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32045" name="Text Box 205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59</a:t>
            </a:r>
          </a:p>
        </p:txBody>
      </p:sp>
      <p:sp>
        <p:nvSpPr>
          <p:cNvPr id="932047" name="Rectangle 207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2048" name="Text Box 208"/>
          <p:cNvSpPr txBox="1">
            <a:spLocks noChangeArrowheads="1"/>
          </p:cNvSpPr>
          <p:nvPr/>
        </p:nvSpPr>
        <p:spPr bwMode="auto">
          <a:xfrm>
            <a:off x="6437313" y="2497138"/>
            <a:ext cx="2289175" cy="65200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819"/>
                </a:solidFill>
                <a:latin typeface="WinInnwa" charset="0"/>
              </a:rPr>
              <a:t>xdkYaBumif.…</a:t>
            </a:r>
          </a:p>
        </p:txBody>
      </p:sp>
      <p:sp>
        <p:nvSpPr>
          <p:cNvPr id="932202" name="Rectangle 362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2260" name="Rectangle 420"/>
          <p:cNvSpPr>
            <a:spLocks noChangeArrowheads="1"/>
          </p:cNvSpPr>
          <p:nvPr/>
        </p:nvSpPr>
        <p:spPr bwMode="auto">
          <a:xfrm>
            <a:off x="2868613" y="1122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pic>
        <p:nvPicPr>
          <p:cNvPr id="932529" name="Picture 6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530" name="Text Box 690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32531" name="AutoShape 691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532" name="Rectangle 692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533" name="Rectangle 693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534" name="Rectangle 694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540" name="Rectangle 700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546" name="Rectangle 706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2547" name="Rectangle 707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2548" name="Rectangle 708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2549" name="Line 709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550" name="Line 710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1" name="Line 711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2" name="Line 712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3" name="Freeform 713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4" name="Line 714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5" name="Freeform 715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6" name="Line 716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7" name="Line 717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8" name="Line 718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59" name="Line 719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0" name="Line 720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1" name="Line 721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2" name="Line 722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3" name="Line 723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4" name="Line 724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5" name="Line 725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6" name="Line 726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7" name="Line 727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68" name="Rectangle 728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32569" name="Line 729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70" name="Line 730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71" name="Rectangle 731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2572" name="Rectangle 732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32573" name="Rectangle 733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32575" name="Line 735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76" name="Rectangle 736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32577" name="Rectangle 737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32578" name="Rectangle 738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32579" name="Freeform 739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80" name="Line 740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81" name="Line 741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83" name="Line 743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84" name="Line 744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85" name="Line 745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86" name="Line 746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87" name="Line 747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588" name="Rectangle 748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32589" name="Rectangle 749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32590" name="Rectangle 750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32591" name="Rectangle 751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32592" name="Rectangle 752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32593" name="Rectangle 753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32594" name="Rectangle 754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2595" name="AutoShape 755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596" name="Rectangle 756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32597" name="Rectangle 757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32598" name="Rectangle 758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32599" name="Rectangle 759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32600" name="Rectangle 760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32601" name="Rectangle 761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32602" name="Rectangle 762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32603" name="Rectangle 763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32604" name="Rectangle 764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32605" name="Rectangle 765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32606" name="Rectangle 766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07" name="Line 767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08" name="Line 768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09" name="Line 769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10" name="Line 770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11" name="Line 771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12" name="Line 772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14" name="Rectangle 774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2615" name="Rectangle 775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2616" name="Rectangle 776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2617" name="Text Box 777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32618" name="Text Box 778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32619" name="Rectangle 779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20" name="Rectangle 780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21" name="Rectangle 781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22" name="Rectangle 782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23" name="Rectangle 783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24" name="Rectangle 784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25" name="Rectangle 785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32626" name="Rectangle 786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28" name="Rectangle 788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2629" name="Rectangle 789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30" name="Line 790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31" name="Line 791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32" name="Line 792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33" name="Line 793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34" name="Rectangle 794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35" name="Rectangle 795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36" name="Line 796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38" name="Rectangle 798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39" name="Rectangle 799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40" name="Rectangle 800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41" name="Arc 801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42" name="Rectangle 802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2643" name="Rectangle 803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32644" name="Group 804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32645" name="Rectangle 805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2646" name="Rectangle 806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2647" name="Rectangle 807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2648" name="Rectangle 808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2649" name="Rectangle 809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2650" name="Rectangle 810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2651" name="Rectangle 811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2652" name="Rectangle 812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2653" name="Rectangle 813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32654" name="Rectangle 814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32655" name="Rectangle 815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32656" name="Rectangle 816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32657" name="Group 817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32658" name="Text Box 818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32659" name="Group 819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32660" name="Freeform 820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661" name="Freeform 821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662" name="Freeform 822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663" name="Freeform 823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32664" name="Picture 824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32665" name="Freeform 825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666" name="Freeform 826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32667" name="Rectangle 827"/>
          <p:cNvSpPr>
            <a:spLocks noChangeArrowheads="1"/>
          </p:cNvSpPr>
          <p:nvPr/>
        </p:nvSpPr>
        <p:spPr bwMode="auto">
          <a:xfrm>
            <a:off x="2770188" y="23526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68" name="Rectangle 828"/>
          <p:cNvSpPr>
            <a:spLocks noChangeArrowheads="1"/>
          </p:cNvSpPr>
          <p:nvPr/>
        </p:nvSpPr>
        <p:spPr bwMode="auto">
          <a:xfrm>
            <a:off x="2916239" y="22955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932672" name="Rectangle 832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73" name="Rectangle 833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932677" name="Rectangle 837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2678" name="Rectangle 838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932687" name="Line 847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88" name="Line 848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89" name="Rectangle 849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2690" name="Text Box 850"/>
          <p:cNvSpPr txBox="1">
            <a:spLocks noChangeArrowheads="1"/>
          </p:cNvSpPr>
          <p:nvPr/>
        </p:nvSpPr>
        <p:spPr bwMode="auto">
          <a:xfrm rot="-5400000">
            <a:off x="2229644" y="382666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32691" name="Text Box 851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32692" name="Text Box 852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932693" name="Line 85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94" name="Text Box 854"/>
          <p:cNvSpPr txBox="1">
            <a:spLocks noChangeArrowheads="1"/>
          </p:cNvSpPr>
          <p:nvPr/>
        </p:nvSpPr>
        <p:spPr bwMode="auto">
          <a:xfrm rot="-5400000">
            <a:off x="1681957" y="3650061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</a:p>
        </p:txBody>
      </p:sp>
      <p:sp>
        <p:nvSpPr>
          <p:cNvPr id="932695" name="Line 85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96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97" name="Line 85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2698" name="Line 85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26077" name="Picture 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62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   a&amp;TpOfrsKd;qufpm&amp;if;rsm;</a:t>
            </a:r>
          </a:p>
        </p:txBody>
      </p:sp>
      <p:sp>
        <p:nvSpPr>
          <p:cNvPr id="1026063" name="Text Box 15"/>
          <p:cNvSpPr txBox="1">
            <a:spLocks noChangeArrowheads="1"/>
          </p:cNvSpPr>
          <p:nvPr/>
        </p:nvSpPr>
        <p:spPr bwMode="auto">
          <a:xfrm>
            <a:off x="5156201" y="2882901"/>
            <a:ext cx="3832225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 ydnwåd ESif. &amp;mZ0ifusrf;rsm;</a:t>
            </a:r>
          </a:p>
        </p:txBody>
      </p:sp>
      <p:sp>
        <p:nvSpPr>
          <p:cNvPr id="1026064" name="Text Box 16"/>
          <p:cNvSpPr txBox="1">
            <a:spLocks noChangeArrowheads="1"/>
          </p:cNvSpPr>
          <p:nvPr/>
        </p:nvSpPr>
        <p:spPr bwMode="auto">
          <a:xfrm>
            <a:off x="5156200" y="4165601"/>
            <a:ext cx="44069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uAsm ESif. ya&amp;mzufusrf;rsm;</a:t>
            </a:r>
          </a:p>
        </p:txBody>
      </p:sp>
      <p:sp>
        <p:nvSpPr>
          <p:cNvPr id="1026065" name="Text Box 17"/>
          <p:cNvSpPr txBox="1">
            <a:spLocks noChangeArrowheads="1"/>
          </p:cNvSpPr>
          <p:nvPr/>
        </p:nvSpPr>
        <p:spPr bwMode="auto">
          <a:xfrm>
            <a:off x="5005388" y="5372101"/>
            <a:ext cx="445135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rSwfOmPftaxmuftulNyKud7d,m</a:t>
            </a:r>
          </a:p>
        </p:txBody>
      </p:sp>
      <p:sp>
        <p:nvSpPr>
          <p:cNvPr id="1026071" name="AutoShape 23"/>
          <p:cNvSpPr>
            <a:spLocks noChangeArrowheads="1"/>
          </p:cNvSpPr>
          <p:nvPr/>
        </p:nvSpPr>
        <p:spPr bwMode="auto">
          <a:xfrm>
            <a:off x="5018089" y="1682750"/>
            <a:ext cx="4002087" cy="7064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26072" name="Line 24"/>
          <p:cNvSpPr>
            <a:spLocks noChangeShapeType="1"/>
          </p:cNvSpPr>
          <p:nvPr/>
        </p:nvSpPr>
        <p:spPr bwMode="auto">
          <a:xfrm flipH="1">
            <a:off x="2500314" y="2024065"/>
            <a:ext cx="2486025" cy="1627187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26073" name="Text Box 25"/>
          <p:cNvSpPr txBox="1">
            <a:spLocks noChangeArrowheads="1"/>
          </p:cNvSpPr>
          <p:nvPr/>
        </p:nvSpPr>
        <p:spPr bwMode="auto">
          <a:xfrm>
            <a:off x="9229479" y="7487370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26074" name="Text Box 26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06</a:t>
            </a:r>
          </a:p>
        </p:txBody>
      </p:sp>
      <p:sp>
        <p:nvSpPr>
          <p:cNvPr id="1026067" name="AutoShape 19"/>
          <p:cNvSpPr>
            <a:spLocks noChangeArrowheads="1"/>
          </p:cNvSpPr>
          <p:nvPr/>
        </p:nvSpPr>
        <p:spPr bwMode="auto">
          <a:xfrm>
            <a:off x="1257300" y="1741488"/>
            <a:ext cx="1249364" cy="4595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71" grpId="0" animBg="1"/>
      <p:bldP spid="1026072" grpId="0" animBg="1"/>
      <p:bldP spid="102606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08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09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14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798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92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93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94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95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96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97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98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7999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00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01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02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03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05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0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07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0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48080" name="Rectangle 176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en-US">
                <a:latin typeface="WinInnwa" charset="0"/>
              </a:rPr>
              <a:t>s</a:t>
            </a:r>
          </a:p>
        </p:txBody>
      </p:sp>
      <p:pic>
        <p:nvPicPr>
          <p:cNvPr id="1148081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8082" name="Rectangle 178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083" name="Rectangle 179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094" name="Text Box 19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60</a:t>
            </a:r>
          </a:p>
        </p:txBody>
      </p:sp>
      <p:grpSp>
        <p:nvGrpSpPr>
          <p:cNvPr id="1148095" name="Group 191"/>
          <p:cNvGrpSpPr>
            <a:grpSpLocks/>
          </p:cNvGrpSpPr>
          <p:nvPr/>
        </p:nvGrpSpPr>
        <p:grpSpPr bwMode="auto">
          <a:xfrm>
            <a:off x="5232401" y="6196016"/>
            <a:ext cx="4233863" cy="946150"/>
            <a:chOff x="3468" y="4011"/>
            <a:chExt cx="2667" cy="596"/>
          </a:xfrm>
        </p:grpSpPr>
        <p:sp>
          <p:nvSpPr>
            <p:cNvPr id="1148096" name="Text Box 192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     bDpD760 rS 430 xd</a:t>
              </a:r>
            </a:p>
          </p:txBody>
        </p:sp>
        <p:sp>
          <p:nvSpPr>
            <p:cNvPr id="1148097" name="AutoShape 19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8098" name="Rectangle 194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48102" name="Text Box 19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48103" name="Rectangle 19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48105" name="AutoShape 201"/>
          <p:cNvSpPr>
            <a:spLocks noChangeArrowheads="1"/>
          </p:cNvSpPr>
          <p:nvPr/>
        </p:nvSpPr>
        <p:spPr bwMode="auto">
          <a:xfrm>
            <a:off x="5389564" y="6040439"/>
            <a:ext cx="3971925" cy="11144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48283" name="Group 379"/>
          <p:cNvGrpSpPr>
            <a:grpSpLocks/>
          </p:cNvGrpSpPr>
          <p:nvPr/>
        </p:nvGrpSpPr>
        <p:grpSpPr bwMode="auto">
          <a:xfrm>
            <a:off x="5091114" y="2463800"/>
            <a:ext cx="4700587" cy="1766888"/>
            <a:chOff x="3187" y="1239"/>
            <a:chExt cx="2961" cy="1113"/>
          </a:xfrm>
        </p:grpSpPr>
        <p:sp>
          <p:nvSpPr>
            <p:cNvPr id="1148284" name="Text Box 380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1148285" name="Text Box 381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r>
                <a:rPr lang="en-US">
                  <a:latin typeface="WinInnwa" charset="0"/>
                </a:rPr>
                <a:t> 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148286" name="Text Box 382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  <a:cs typeface="Arial Unicode MS" charset="0"/>
                </a:rPr>
                <a:t>“</a:t>
              </a: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  <a:cs typeface="Arial Unicode MS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1148287" name="Picture 38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8288" name="Text Box 384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48289" name="AutoShape 38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4147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290" name="Rectangle 386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291" name="Rectangle 38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292" name="Rectangle 388"/>
          <p:cNvSpPr>
            <a:spLocks noChangeArrowheads="1"/>
          </p:cNvSpPr>
          <p:nvPr/>
        </p:nvSpPr>
        <p:spPr bwMode="auto">
          <a:xfrm>
            <a:off x="2649539" y="1098551"/>
            <a:ext cx="1228725" cy="11557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03" name="Rectangle 399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(N)</a:t>
            </a:r>
          </a:p>
        </p:txBody>
      </p:sp>
      <p:sp>
        <p:nvSpPr>
          <p:cNvPr id="1148304" name="Rectangle 400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48305" name="Rectangle 401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48306" name="Rectangle 402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48307" name="Line 40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08" name="Line 40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09" name="Line 40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0" name="Line 40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1" name="Freeform 40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2" name="Line 40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3" name="Freeform 40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4" name="Line 41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5" name="Line 41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6" name="Line 41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7" name="Line 41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8" name="Line 41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19" name="Line 41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20" name="Line 41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21" name="Line 41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22" name="Line 41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23" name="Line 41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24" name="Line 42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25" name="Line 42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26" name="Rectangle 42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148327" name="Line 42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28" name="Line 42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30" name="Rectangle 42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148331" name="Rectangle 42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148332" name="Rectangle 42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1148333" name="Line 42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34" name="Rectangle 43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148335" name="Rectangle 43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148336" name="Rectangle 43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148337" name="Freeform 43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38" name="Line 43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39" name="Line 43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41" name="Line 43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43" name="Line 43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44" name="Line 44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45" name="Line 44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46" name="Rectangle 44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48347" name="Rectangle 44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48348" name="Rectangle 44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48349" name="Rectangle 44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148350" name="Rectangle 44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148351" name="Rectangle 44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148352" name="Rectangle 44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48353" name="AutoShape 44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54" name="Rectangle 45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48355" name="Rectangle 451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148356" name="Rectangle 452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148357" name="Rectangle 453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148358" name="Rectangle 454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148359" name="Rectangle 455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148360" name="Rectangle 456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1148361" name="Rectangle 457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148362" name="Rectangle 458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148363" name="Rectangle 459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1148364" name="Rectangle 46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65" name="Line 46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66" name="Line 46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67" name="Line 46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68" name="Line 46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69" name="Line 46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70" name="Line 46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72" name="Rectangle 46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48373" name="Rectangle 46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48374" name="Rectangle 47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48375" name="Text Box 47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48376" name="Text Box 47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48377" name="Rectangle 47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78" name="Rectangle 47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79" name="Rectangle 47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80" name="Rectangle 47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81" name="Rectangle 47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82" name="Rectangle 47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83" name="Rectangle 47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148384" name="Rectangle 48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86" name="Rectangle 48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48387" name="Rectangle 48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88" name="Line 48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89" name="Line 48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90" name="Line 48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91" name="Line 48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392" name="Rectangle 48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93" name="Rectangle 48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48396" name="Rectangle 49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97" name="Rectangle 49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98" name="Rectangle 49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399" name="Arc 49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400" name="Rectangle 49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48401" name="Rectangle 49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48402" name="Group 498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1148403" name="Rectangle 499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48404" name="Rectangle 500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48405" name="Rectangle 501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48406" name="Rectangle 502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48407" name="Rectangle 503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48408" name="Rectangle 504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48409" name="Rectangle 505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48410" name="Rectangle 506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48411" name="Rectangle 507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1148412" name="Rectangle 50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48413" name="Rectangle 50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48414" name="Rectangle 51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148415" name="Group 51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148416" name="Text Box 51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48417" name="Group 51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148418" name="Freeform 51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8419" name="Freeform 51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8420" name="Freeform 51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8421" name="Freeform 51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48422" name="Picture 51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48423" name="Freeform 51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8424" name="Freeform 52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48447" name="Rectangle 543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48448" name="Text Box 544"/>
          <p:cNvSpPr txBox="1">
            <a:spLocks noChangeArrowheads="1"/>
          </p:cNvSpPr>
          <p:nvPr/>
        </p:nvSpPr>
        <p:spPr bwMode="auto">
          <a:xfrm rot="-5400000">
            <a:off x="2232819" y="3823494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148489" name="Line 585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490" name="Line 586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491" name="Line 587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492" name="Text Box 588"/>
          <p:cNvSpPr txBox="1">
            <a:spLocks noChangeArrowheads="1"/>
          </p:cNvSpPr>
          <p:nvPr/>
        </p:nvSpPr>
        <p:spPr bwMode="auto">
          <a:xfrm>
            <a:off x="5219701" y="4300539"/>
            <a:ext cx="4291013" cy="56480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>
                <a:solidFill>
                  <a:srgbClr val="66FFFF"/>
                </a:solidFill>
                <a:latin typeface="WinInnwa" charset="0"/>
              </a:rPr>
              <a:t>tpDpOfvdkufaocsmpGmBunfU&amp;Iyg!</a:t>
            </a:r>
          </a:p>
        </p:txBody>
      </p:sp>
      <p:sp>
        <p:nvSpPr>
          <p:cNvPr id="1148493" name="Line 589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494" name="Text Box 590"/>
          <p:cNvSpPr txBox="1">
            <a:spLocks noChangeArrowheads="1"/>
          </p:cNvSpPr>
          <p:nvPr/>
        </p:nvSpPr>
        <p:spPr bwMode="auto">
          <a:xfrm rot="-5400000">
            <a:off x="1681957" y="3631011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1148495" name="Line 591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496" name="Line 592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497" name="Line 593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48498" name="Line 594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10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722" name="Text Box 738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38562" name="AutoShape 578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563" name="Rectangle 579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564" name="Rectangle 580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565" name="Rectangle 581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576" name="Rectangle 592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(N)</a:t>
            </a:r>
          </a:p>
        </p:txBody>
      </p:sp>
      <p:sp>
        <p:nvSpPr>
          <p:cNvPr id="938577" name="Rectangle 593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8578" name="Rectangle 594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8579" name="Rectangle 595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8580" name="Line 596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581" name="Line 597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82" name="Line 598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83" name="Line 599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84" name="Freeform 600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85" name="Line 601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86" name="Freeform 602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87" name="Line 603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88" name="Line 604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89" name="Line 605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0" name="Line 606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1" name="Line 607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2" name="Line 608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3" name="Line 609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4" name="Line 610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5" name="Line 611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6" name="Line 612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7" name="Line 613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8" name="Line 614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599" name="Rectangle 615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38600" name="Line 616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01" name="Line 617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02" name="Rectangle 618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8603" name="Rectangle 619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38604" name="Rectangle 620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38605" name="Rectangle 621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38606" name="Line 62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07" name="Rectangle 62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38608" name="Rectangle 62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38609" name="Rectangle 62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38610" name="Freeform 62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11" name="Line 62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12" name="Line 62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14" name="Line 63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15" name="Line 63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16" name="Line 63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17" name="Line 63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18" name="Line 63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19" name="Rectangle 63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38620" name="Rectangle 63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38621" name="Rectangle 63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38622" name="Rectangle 63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38623" name="Rectangle 63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38624" name="Rectangle 64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38625" name="Rectangle 64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38626" name="AutoShape 64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27" name="Rectangle 64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38628" name="Rectangle 644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38629" name="Rectangle 645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38630" name="Rectangle 646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38631" name="Rectangle 647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38632" name="Rectangle 648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38633" name="Rectangle 649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38634" name="Rectangle 650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38635" name="Rectangle 651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38636" name="Rectangle 652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38637" name="Rectangle 65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38" name="Line 65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39" name="Line 65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40" name="Line 65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41" name="Line 65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42" name="Line 65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43" name="Line 65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45" name="Rectangle 66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8646" name="Rectangle 66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8647" name="Rectangle 66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8648" name="Text Box 66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38649" name="Text Box 66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38650" name="Rectangle 66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51" name="Rectangle 66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52" name="Rectangle 66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53" name="Rectangle 66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54" name="Rectangle 67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55" name="Rectangle 67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56" name="Rectangle 67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38657" name="Rectangle 67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58" name="Rectangle 674"/>
          <p:cNvSpPr>
            <a:spLocks noChangeArrowheads="1"/>
          </p:cNvSpPr>
          <p:nvPr/>
        </p:nvSpPr>
        <p:spPr bwMode="auto">
          <a:xfrm>
            <a:off x="2513014" y="4684714"/>
            <a:ext cx="147955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8659" name="Rectangle 67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38660" name="Rectangle 67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61" name="Line 67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62" name="Line 67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63" name="Line 67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64" name="Line 68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65" name="Rectangle 68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66" name="Rectangle 68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667" name="Line 68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669" name="Rectangle 68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70" name="Rectangle 68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71" name="Rectangle 68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72" name="Arc 68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73" name="Rectangle 68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674" name="Rectangle 69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38675" name="Group 691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38676" name="Rectangle 692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8677" name="Rectangle 693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8678" name="Rectangle 694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8679" name="Rectangle 695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8680" name="Rectangle 696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8681" name="Rectangle 697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8682" name="Rectangle 698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8683" name="Rectangle 699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38684" name="Rectangle 700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38685" name="Rectangle 70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38686" name="Rectangle 70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38688" name="Group 70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38689" name="Text Box 70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38690" name="Group 70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38691" name="Freeform 70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8692" name="Freeform 70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8693" name="Freeform 70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8694" name="Freeform 71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38695" name="Picture 711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38696" name="Freeform 71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8697" name="Freeform 71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38703" name="Rectangle 719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38718" name="Line 734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719" name="Line 735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720" name="Rectangle 736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38721" name="Text Box 737"/>
          <p:cNvSpPr txBox="1">
            <a:spLocks noChangeArrowheads="1"/>
          </p:cNvSpPr>
          <p:nvPr/>
        </p:nvSpPr>
        <p:spPr bwMode="auto">
          <a:xfrm rot="-5400000">
            <a:off x="2243932" y="3812382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3798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7987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7988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7994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06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72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73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74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76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79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80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81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82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83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85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8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87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8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090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38179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38180" name="Picture 19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8181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182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188" name="Rectangle 204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8190" name="Rectangle 206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38200" name="Text Box 216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61</a:t>
            </a:r>
          </a:p>
        </p:txBody>
      </p:sp>
      <p:grpSp>
        <p:nvGrpSpPr>
          <p:cNvPr id="938201" name="Group 217"/>
          <p:cNvGrpSpPr>
            <a:grpSpLocks/>
          </p:cNvGrpSpPr>
          <p:nvPr/>
        </p:nvGrpSpPr>
        <p:grpSpPr bwMode="auto">
          <a:xfrm>
            <a:off x="5232401" y="6196016"/>
            <a:ext cx="4233863" cy="946150"/>
            <a:chOff x="3468" y="4011"/>
            <a:chExt cx="2667" cy="596"/>
          </a:xfrm>
        </p:grpSpPr>
        <p:sp>
          <p:nvSpPr>
            <p:cNvPr id="938202" name="Text Box 218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      bDpD760 rS 430 xd</a:t>
              </a:r>
            </a:p>
          </p:txBody>
        </p:sp>
        <p:sp>
          <p:nvSpPr>
            <p:cNvPr id="938203" name="AutoShape 219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8207" name="Rectangle 223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38366" name="Text Box 382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</a:t>
            </a:r>
          </a:p>
        </p:txBody>
      </p:sp>
      <p:sp>
        <p:nvSpPr>
          <p:cNvPr id="938367" name="Rectangle 383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38724" name="Text Box 740"/>
          <p:cNvSpPr txBox="1">
            <a:spLocks noChangeArrowheads="1"/>
          </p:cNvSpPr>
          <p:nvPr/>
        </p:nvSpPr>
        <p:spPr bwMode="auto">
          <a:xfrm rot="-5400000">
            <a:off x="1681957" y="3607197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38192" name="AutoShape 208"/>
          <p:cNvSpPr>
            <a:spLocks noChangeArrowheads="1"/>
          </p:cNvSpPr>
          <p:nvPr/>
        </p:nvSpPr>
        <p:spPr bwMode="auto">
          <a:xfrm>
            <a:off x="2163764" y="2300289"/>
            <a:ext cx="2776538" cy="51800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196" name="Oval 212"/>
          <p:cNvSpPr>
            <a:spLocks noChangeArrowheads="1"/>
          </p:cNvSpPr>
          <p:nvPr/>
        </p:nvSpPr>
        <p:spPr bwMode="auto">
          <a:xfrm>
            <a:off x="4114801" y="3654425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197" name="Oval 213"/>
          <p:cNvSpPr>
            <a:spLocks noChangeArrowheads="1"/>
          </p:cNvSpPr>
          <p:nvPr/>
        </p:nvSpPr>
        <p:spPr bwMode="auto">
          <a:xfrm>
            <a:off x="4100514" y="5270501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198" name="Oval 214"/>
          <p:cNvSpPr>
            <a:spLocks noChangeArrowheads="1"/>
          </p:cNvSpPr>
          <p:nvPr/>
        </p:nvSpPr>
        <p:spPr bwMode="auto">
          <a:xfrm>
            <a:off x="4092576" y="6142037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370" name="AutoShape 386"/>
          <p:cNvSpPr>
            <a:spLocks noChangeArrowheads="1"/>
          </p:cNvSpPr>
          <p:nvPr/>
        </p:nvSpPr>
        <p:spPr bwMode="auto">
          <a:xfrm>
            <a:off x="2063751" y="1089025"/>
            <a:ext cx="2779713" cy="11255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38555" name="Group 571"/>
          <p:cNvGrpSpPr>
            <a:grpSpLocks/>
          </p:cNvGrpSpPr>
          <p:nvPr/>
        </p:nvGrpSpPr>
        <p:grpSpPr bwMode="auto">
          <a:xfrm>
            <a:off x="5138739" y="2847976"/>
            <a:ext cx="4700587" cy="1766888"/>
            <a:chOff x="3187" y="1239"/>
            <a:chExt cx="2961" cy="1113"/>
          </a:xfrm>
        </p:grpSpPr>
        <p:sp>
          <p:nvSpPr>
            <p:cNvPr id="938556" name="Text Box 572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938557" name="Text Box 573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38558" name="Text Box 574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“</a:t>
              </a: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38559" name="Picture 57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8371" name="AutoShape 387"/>
          <p:cNvSpPr>
            <a:spLocks noChangeArrowheads="1"/>
          </p:cNvSpPr>
          <p:nvPr/>
        </p:nvSpPr>
        <p:spPr bwMode="auto">
          <a:xfrm rot="9069307">
            <a:off x="4508500" y="1104900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561" name="Text Box 577"/>
          <p:cNvSpPr txBox="1">
            <a:spLocks noChangeArrowheads="1"/>
          </p:cNvSpPr>
          <p:nvPr/>
        </p:nvSpPr>
        <p:spPr bwMode="auto">
          <a:xfrm>
            <a:off x="5156201" y="5054601"/>
            <a:ext cx="4291013" cy="52992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66FFFF"/>
                </a:solidFill>
                <a:latin typeface="WinInnwa" charset="0"/>
              </a:rPr>
              <a:t>tpDpOfvdkufaocsmpGmBunfU&amp;Iyg</a:t>
            </a:r>
            <a:r>
              <a:rPr lang="en-US" sz="2800" b="1" i="1">
                <a:solidFill>
                  <a:srgbClr val="66FFFF"/>
                </a:solidFill>
                <a:latin typeface="WinInnwa" charset="0"/>
                <a:cs typeface="Arial Unicode MS" charset="0"/>
              </a:rPr>
              <a:t>!</a:t>
            </a:r>
            <a:endParaRPr lang="en-US" sz="2800" b="1" i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38369" name="Oval 385"/>
          <p:cNvSpPr>
            <a:spLocks noChangeArrowheads="1"/>
          </p:cNvSpPr>
          <p:nvPr/>
        </p:nvSpPr>
        <p:spPr bwMode="auto">
          <a:xfrm>
            <a:off x="4121152" y="1760538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195" name="Oval 211"/>
          <p:cNvSpPr>
            <a:spLocks noChangeArrowheads="1"/>
          </p:cNvSpPr>
          <p:nvPr/>
        </p:nvSpPr>
        <p:spPr bwMode="auto">
          <a:xfrm>
            <a:off x="4121152" y="2189162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193" name="AutoShape 209"/>
          <p:cNvSpPr>
            <a:spLocks noChangeArrowheads="1"/>
          </p:cNvSpPr>
          <p:nvPr/>
        </p:nvSpPr>
        <p:spPr bwMode="auto">
          <a:xfrm rot="9069307">
            <a:off x="4452939" y="1598614"/>
            <a:ext cx="2185987" cy="8112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38723" name="Line 739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725" name="Rectangle 741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38726" name="Line 742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727" name="Line 743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728" name="Line 744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38729" name="Line 745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3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3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3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192" grpId="0" animBg="1"/>
      <p:bldP spid="938196" grpId="0" animBg="1"/>
      <p:bldP spid="938197" grpId="0" animBg="1"/>
      <p:bldP spid="938198" grpId="0" animBg="1"/>
      <p:bldP spid="938370" grpId="0" animBg="1"/>
      <p:bldP spid="938371" grpId="0" animBg="1"/>
      <p:bldP spid="938369" grpId="0" animBg="1"/>
      <p:bldP spid="938195" grpId="0" animBg="1"/>
      <p:bldP spid="93819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11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3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0187" name="Rectangle 155"/>
          <p:cNvSpPr>
            <a:spLocks noChangeArrowheads="1"/>
          </p:cNvSpPr>
          <p:nvPr/>
        </p:nvSpPr>
        <p:spPr bwMode="auto">
          <a:xfrm>
            <a:off x="2852738" y="17684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190" name="Rectangle 158"/>
          <p:cNvSpPr>
            <a:spLocks noChangeArrowheads="1"/>
          </p:cNvSpPr>
          <p:nvPr/>
        </p:nvSpPr>
        <p:spPr bwMode="auto">
          <a:xfrm>
            <a:off x="2870200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4022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022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22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30" name="Rectangle 198"/>
          <p:cNvSpPr>
            <a:spLocks noChangeArrowheads="1"/>
          </p:cNvSpPr>
          <p:nvPr/>
        </p:nvSpPr>
        <p:spPr bwMode="auto">
          <a:xfrm>
            <a:off x="5026026" y="427038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65" name="Text Box 23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62</a:t>
            </a:r>
          </a:p>
        </p:txBody>
      </p:sp>
      <p:sp>
        <p:nvSpPr>
          <p:cNvPr id="940270" name="Rectangle 23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271" name="Group 239"/>
          <p:cNvGrpSpPr>
            <a:grpSpLocks/>
          </p:cNvGrpSpPr>
          <p:nvPr/>
        </p:nvGrpSpPr>
        <p:grpSpPr bwMode="auto">
          <a:xfrm>
            <a:off x="5249863" y="760413"/>
            <a:ext cx="4416425" cy="4043362"/>
            <a:chOff x="3407" y="368"/>
            <a:chExt cx="2782" cy="2547"/>
          </a:xfrm>
        </p:grpSpPr>
        <p:sp>
          <p:nvSpPr>
            <p:cNvPr id="940272" name="Rectangle 240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40273" name="Text Box 241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4" name="Text Box 242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my-MM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275" name="Rectangle 243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my-MM" sz="4000" b="1" i="1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40279" name="Rectangle 247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0460" name="Group 428"/>
          <p:cNvGrpSpPr>
            <a:grpSpLocks/>
          </p:cNvGrpSpPr>
          <p:nvPr/>
        </p:nvGrpSpPr>
        <p:grpSpPr bwMode="auto">
          <a:xfrm>
            <a:off x="5059364" y="2303463"/>
            <a:ext cx="4700587" cy="1766887"/>
            <a:chOff x="3187" y="1239"/>
            <a:chExt cx="2961" cy="1113"/>
          </a:xfrm>
        </p:grpSpPr>
        <p:sp>
          <p:nvSpPr>
            <p:cNvPr id="940461" name="Text Box 42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940462" name="Text Box 43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r>
                <a:rPr lang="en-US">
                  <a:latin typeface="WinInnwa" charset="0"/>
                </a:rPr>
                <a:t> 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0463" name="Text Box 431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“</a:t>
              </a: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40464" name="Picture 4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465" name="Text Box 433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0466" name="Text Box 434"/>
          <p:cNvSpPr txBox="1">
            <a:spLocks noChangeArrowheads="1"/>
          </p:cNvSpPr>
          <p:nvPr/>
        </p:nvSpPr>
        <p:spPr bwMode="auto">
          <a:xfrm>
            <a:off x="5219701" y="4300537"/>
            <a:ext cx="4291013" cy="4776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66FFFF"/>
                </a:solidFill>
                <a:latin typeface="WinInnwa" charset="0"/>
              </a:rPr>
              <a:t>tpDpOfvdkufaocsmpGmBunfU&amp;Iyg</a:t>
            </a:r>
            <a:r>
              <a:rPr lang="en-US" b="1" i="1">
                <a:solidFill>
                  <a:srgbClr val="66FFFF"/>
                </a:solidFill>
                <a:latin typeface="WinInnwa" charset="0"/>
                <a:cs typeface="Arial Unicode MS" charset="0"/>
              </a:rPr>
              <a:t>!</a:t>
            </a:r>
            <a:endParaRPr lang="en-US" sz="3000" b="1" i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0467" name="AutoShape 435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8" name="Rectangle 436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69" name="Rectangle 437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0" name="Rectangle 438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71" name="AutoShape 439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2" name="Rectangle 450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0483" name="Rectangle 451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0484" name="Rectangle 452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0485" name="Line 45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486" name="Line 454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7" name="Line 455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8" name="Line 456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89" name="Freeform 457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0" name="Line 458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1" name="Freeform 459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2" name="Line 460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3" name="Line 461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4" name="Line 462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5" name="Line 463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6" name="Line 464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7" name="Line 465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8" name="Line 466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499" name="Line 467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0" name="Line 468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1" name="Line 469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2" name="Line 470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3" name="Line 471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4" name="Rectangle 472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0505" name="Line 473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6" name="Line 474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07" name="Rectangle 475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08" name="Rectangle 476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0509" name="Rectangle 477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0510" name="Rectangle 478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0511" name="Line 479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2" name="Rectangle 480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0513" name="Rectangle 481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0514" name="Rectangle 482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0515" name="Freeform 483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6" name="Line 484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7" name="Line 485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19" name="Line 487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0" name="Line 488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1" name="Line 489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2" name="Line 490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3" name="Line 491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24" name="Rectangle 492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5" name="Rectangle 493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26" name="Rectangle 494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27" name="Rectangle 495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0528" name="Rectangle 496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0529" name="Rectangle 497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0530" name="Rectangle 498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0531" name="AutoShape 499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32" name="Rectangle 500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0533" name="Rectangle 501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0534" name="Rectangle 502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0535" name="Rectangle 503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40536" name="Rectangle 504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40537" name="Rectangle 505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40538" name="Rectangle 506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40539" name="Rectangle 507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40540" name="Rectangle 508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40541" name="Rectangle 509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40542" name="Rectangle 510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43" name="Line 511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4" name="Line 512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5" name="Line 513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6" name="Line 514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7" name="Line 515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48" name="Line 516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50" name="Rectangle 518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1" name="Rectangle 519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2" name="Rectangle 520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53" name="Text Box 521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4" name="Text Box 522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0555" name="Rectangle 523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6" name="Rectangle 524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7" name="Rectangle 525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8" name="Rectangle 526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59" name="Rectangle 527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0" name="Rectangle 528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1" name="Rectangle 529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0562" name="Rectangle 530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4" name="Rectangle 532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0565" name="Rectangle 533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66" name="Line 534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7" name="Line 535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8" name="Line 536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69" name="Line 537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0" name="Rectangle 538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1" name="Rectangle 539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572" name="Line 540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574" name="Rectangle 542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5" name="Rectangle 543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6" name="Rectangle 544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7" name="Arc 545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8" name="Rectangle 54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579" name="Rectangle 54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40580" name="Group 548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40581" name="Rectangle 549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0582" name="Rectangle 550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0583" name="Rectangle 551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0584" name="Rectangle 552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0585" name="Rectangle 553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0586" name="Rectangle 554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0587" name="Rectangle 555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0588" name="Rectangle 556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0589" name="Rectangle 557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40590" name="Rectangle 558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1" name="Rectangle 559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0592" name="Rectangle 560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0593" name="Group 561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0594" name="Text Box 562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0595" name="Group 563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0596" name="Freeform 564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7" name="Freeform 565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8" name="Freeform 566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599" name="Freeform 567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0600" name="Picture 568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0601" name="Freeform 569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0602" name="Freeform 570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0608" name="Rectangle 576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09" name="Rectangle 577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2000">
              <a:latin typeface="WinInnwa" charset="0"/>
            </a:endParaRPr>
          </a:p>
        </p:txBody>
      </p:sp>
      <p:grpSp>
        <p:nvGrpSpPr>
          <p:cNvPr id="940610" name="Group 578"/>
          <p:cNvGrpSpPr>
            <a:grpSpLocks/>
          </p:cNvGrpSpPr>
          <p:nvPr/>
        </p:nvGrpSpPr>
        <p:grpSpPr bwMode="auto">
          <a:xfrm>
            <a:off x="2649538" y="3941766"/>
            <a:ext cx="306387" cy="300038"/>
            <a:chOff x="2913" y="1215"/>
            <a:chExt cx="193" cy="189"/>
          </a:xfrm>
        </p:grpSpPr>
        <p:sp>
          <p:nvSpPr>
            <p:cNvPr id="940611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2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3" name="Rectangle 581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0614" name="Rectangle 582"/>
          <p:cNvSpPr>
            <a:spLocks noChangeArrowheads="1"/>
          </p:cNvSpPr>
          <p:nvPr/>
        </p:nvSpPr>
        <p:spPr bwMode="auto">
          <a:xfrm>
            <a:off x="2897189" y="5381626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grpSp>
        <p:nvGrpSpPr>
          <p:cNvPr id="940615" name="Group 583"/>
          <p:cNvGrpSpPr>
            <a:grpSpLocks/>
          </p:cNvGrpSpPr>
          <p:nvPr/>
        </p:nvGrpSpPr>
        <p:grpSpPr bwMode="auto">
          <a:xfrm>
            <a:off x="2636839" y="5580066"/>
            <a:ext cx="306387" cy="300038"/>
            <a:chOff x="2913" y="1215"/>
            <a:chExt cx="193" cy="189"/>
          </a:xfrm>
        </p:grpSpPr>
        <p:sp>
          <p:nvSpPr>
            <p:cNvPr id="940616" name="Rectangle 584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17" name="Rectangle 58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18" name="Rectangle 586"/>
          <p:cNvSpPr>
            <a:spLocks noChangeArrowheads="1"/>
          </p:cNvSpPr>
          <p:nvPr/>
        </p:nvSpPr>
        <p:spPr bwMode="auto">
          <a:xfrm>
            <a:off x="2790826" y="1160464"/>
            <a:ext cx="155170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odkY</a:t>
            </a:r>
            <a:endParaRPr lang="en-US" sz="1800">
              <a:latin typeface="WinInnwa" charset="0"/>
            </a:endParaRPr>
          </a:p>
        </p:txBody>
      </p:sp>
      <p:sp>
        <p:nvSpPr>
          <p:cNvPr id="940619" name="Rectangle 587"/>
          <p:cNvSpPr>
            <a:spLocks noChangeArrowheads="1"/>
          </p:cNvSpPr>
          <p:nvPr/>
        </p:nvSpPr>
        <p:spPr bwMode="auto">
          <a:xfrm>
            <a:off x="2936875" y="1103313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40620" name="Group 588"/>
          <p:cNvGrpSpPr>
            <a:grpSpLocks/>
          </p:cNvGrpSpPr>
          <p:nvPr/>
        </p:nvGrpSpPr>
        <p:grpSpPr bwMode="auto">
          <a:xfrm>
            <a:off x="2836867" y="1285879"/>
            <a:ext cx="563563" cy="300038"/>
            <a:chOff x="2913" y="1215"/>
            <a:chExt cx="355" cy="189"/>
          </a:xfrm>
        </p:grpSpPr>
        <p:sp>
          <p:nvSpPr>
            <p:cNvPr id="940621" name="Rectangle 589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(r-eKdifiH)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0622" name="Rectangle 590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0623" name="Line 591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4" name="Line 592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25" name="Rectangle 593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0626" name="Text Box 594"/>
          <p:cNvSpPr txBox="1">
            <a:spLocks noChangeArrowheads="1"/>
          </p:cNvSpPr>
          <p:nvPr/>
        </p:nvSpPr>
        <p:spPr bwMode="auto">
          <a:xfrm rot="-5400000">
            <a:off x="2245519" y="381079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0627" name="Text Box 595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4063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252" name="AutoShape 220"/>
          <p:cNvSpPr>
            <a:spLocks noChangeArrowheads="1"/>
          </p:cNvSpPr>
          <p:nvPr/>
        </p:nvSpPr>
        <p:spPr bwMode="auto">
          <a:xfrm rot="9069307">
            <a:off x="3794125" y="393701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0634" name="Text Box 602"/>
          <p:cNvSpPr txBox="1">
            <a:spLocks noChangeArrowheads="1"/>
          </p:cNvSpPr>
          <p:nvPr/>
        </p:nvSpPr>
        <p:spPr bwMode="auto">
          <a:xfrm>
            <a:off x="5270501" y="5457825"/>
            <a:ext cx="4291013" cy="154148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>
                <a:solidFill>
                  <a:srgbClr val="FFEA18"/>
                </a:solidFill>
                <a:latin typeface="WinInnwa" charset="0"/>
              </a:rPr>
              <a:t>a&amp;S;OD;pGm…                 £Koa&amp;vvlrsKd;\ </a:t>
            </a:r>
            <a:r>
              <a:rPr lang="en-US" sz="2600" b="1" i="1">
                <a:solidFill>
                  <a:srgbClr val="FFEA18"/>
                </a:solidFill>
                <a:latin typeface="WinInnwa" charset="0"/>
              </a:rPr>
              <a:t>(</a:t>
            </a:r>
            <a:r>
              <a:rPr lang="en-US" sz="3200" b="1" i="1">
                <a:solidFill>
                  <a:srgbClr val="FFEA18"/>
                </a:solidFill>
                <a:latin typeface="WinInnwa" charset="0"/>
              </a:rPr>
              <a:t>aNrmufydkif;eKdifi</a:t>
            </a:r>
            <a:r>
              <a:rPr lang="en-US" sz="2600" b="1" i="1">
                <a:solidFill>
                  <a:srgbClr val="FFEA18"/>
                </a:solidFill>
                <a:latin typeface="WinInnwa" charset="0"/>
              </a:rPr>
              <a:t>H)</a:t>
            </a:r>
            <a:endParaRPr lang="en-US" sz="3000" b="1" i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940635" name="Line 60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6" name="Text Box 604"/>
          <p:cNvSpPr txBox="1">
            <a:spLocks noChangeArrowheads="1"/>
          </p:cNvSpPr>
          <p:nvPr/>
        </p:nvSpPr>
        <p:spPr bwMode="auto">
          <a:xfrm rot="-5400000">
            <a:off x="1666082" y="3611960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40637" name="Line 60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8" name="Line 60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39" name="Line 60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0640" name="Line 60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252" grpId="0" animBg="1"/>
      <p:bldP spid="94063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083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161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68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69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0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1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2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3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4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5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6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7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8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79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81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82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83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84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186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241" name="Rectangle 161"/>
          <p:cNvSpPr>
            <a:spLocks noChangeArrowheads="1"/>
          </p:cNvSpPr>
          <p:nvPr/>
        </p:nvSpPr>
        <p:spPr bwMode="auto">
          <a:xfrm>
            <a:off x="2738438" y="4125914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2262" name="Rectangle 182"/>
          <p:cNvSpPr>
            <a:spLocks noChangeArrowheads="1"/>
          </p:cNvSpPr>
          <p:nvPr/>
        </p:nvSpPr>
        <p:spPr bwMode="auto">
          <a:xfrm>
            <a:off x="2971800" y="3616325"/>
            <a:ext cx="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000">
              <a:latin typeface="WinInnwa" charset="0"/>
            </a:endParaRPr>
          </a:p>
        </p:txBody>
      </p:sp>
      <p:sp>
        <p:nvSpPr>
          <p:cNvPr id="942275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2276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77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278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280" name="Rectangle 200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2282" name="Rectangle 20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2293" name="Text Box 21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63</a:t>
            </a:r>
          </a:p>
        </p:txBody>
      </p:sp>
      <p:sp>
        <p:nvSpPr>
          <p:cNvPr id="942298" name="Rectangle 218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2319" name="Rectangle 239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2323" name="Text Box 243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grpSp>
        <p:nvGrpSpPr>
          <p:cNvPr id="942513" name="Group 433"/>
          <p:cNvGrpSpPr>
            <a:grpSpLocks/>
          </p:cNvGrpSpPr>
          <p:nvPr/>
        </p:nvGrpSpPr>
        <p:grpSpPr bwMode="auto">
          <a:xfrm>
            <a:off x="5043490" y="2303463"/>
            <a:ext cx="4700587" cy="1766887"/>
            <a:chOff x="3187" y="1239"/>
            <a:chExt cx="2961" cy="1113"/>
          </a:xfrm>
        </p:grpSpPr>
        <p:sp>
          <p:nvSpPr>
            <p:cNvPr id="942514" name="Text Box 434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942515" name="Text Box 435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2516" name="Text Box 436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42517" name="Picture 43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801" y="1"/>
            <a:ext cx="1960563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518" name="Text Box 438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2519" name="Text Box 439"/>
          <p:cNvSpPr txBox="1">
            <a:spLocks noChangeArrowheads="1"/>
          </p:cNvSpPr>
          <p:nvPr/>
        </p:nvSpPr>
        <p:spPr bwMode="auto">
          <a:xfrm>
            <a:off x="5219701" y="4300537"/>
            <a:ext cx="4291013" cy="4776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66FFFF"/>
                </a:solidFill>
                <a:latin typeface="WinInnwa" charset="0"/>
              </a:rPr>
              <a:t>tpDpOfvdkufaocsmpGmBunfU&amp;Iyg!</a:t>
            </a:r>
            <a:endParaRPr lang="en-US" sz="3000" b="1" i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2520" name="AutoShape 440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21" name="Rectangle 441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22" name="Rectangle 442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23" name="Rectangle 443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24" name="AutoShape 444"/>
          <p:cNvSpPr>
            <a:spLocks noChangeArrowheads="1"/>
          </p:cNvSpPr>
          <p:nvPr/>
        </p:nvSpPr>
        <p:spPr bwMode="auto">
          <a:xfrm>
            <a:off x="2873375" y="11938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26" name="AutoShape 446"/>
          <p:cNvSpPr>
            <a:spLocks noChangeArrowheads="1"/>
          </p:cNvSpPr>
          <p:nvPr/>
        </p:nvSpPr>
        <p:spPr bwMode="auto">
          <a:xfrm>
            <a:off x="2771776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29" name="Rectangle 449"/>
          <p:cNvSpPr>
            <a:spLocks noChangeArrowheads="1"/>
          </p:cNvSpPr>
          <p:nvPr/>
        </p:nvSpPr>
        <p:spPr bwMode="auto">
          <a:xfrm>
            <a:off x="2757488" y="629602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535" name="Rectangle 455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2536" name="Rectangle 456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2537" name="Rectangle 457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2538" name="Line 458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39" name="Line 459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0" name="Line 460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1" name="Line 461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2" name="Freeform 462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3" name="Line 463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4" name="Freeform 464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5" name="Line 465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6" name="Line 466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7" name="Line 467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8" name="Line 468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49" name="Line 469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0" name="Line 470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1" name="Line 471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2" name="Line 472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3" name="Line 473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4" name="Line 474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5" name="Line 475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6" name="Line 476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7" name="Rectangle 477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2558" name="Line 478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59" name="Line 479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60" name="Rectangle 480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2561" name="Rectangle 481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2562" name="Rectangle 482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2563" name="Rectangle 483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2564" name="Line 484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65" name="Rectangle 485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2566" name="Rectangle 486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2567" name="Rectangle 487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2568" name="Freeform 488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69" name="Line 489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70" name="Line 490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72" name="Line 492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73" name="Line 493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74" name="Line 494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75" name="Line 495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76" name="Line 496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77" name="Rectangle 497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2578" name="Rectangle 498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2579" name="Rectangle 499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2580" name="Rectangle 500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2581" name="Rectangle 501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2582" name="Rectangle 502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2583" name="Rectangle 503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2584" name="AutoShape 504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85" name="Rectangle 505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2586" name="Rectangle 506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2587" name="Rectangle 507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2588" name="Rectangle 508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42589" name="Rectangle 509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42590" name="Rectangle 510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42591" name="Rectangle 511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42592" name="Rectangle 512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42593" name="Rectangle 513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42594" name="Rectangle 514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42595" name="Rectangle 515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596" name="Line 516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97" name="Line 517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98" name="Line 518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599" name="Line 519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00" name="Line 520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01" name="Line 521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03" name="Rectangle 523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2604" name="Rectangle 524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2605" name="Rectangle 525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2606" name="Text Box 526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2607" name="Text Box 527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2608" name="Rectangle 528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09" name="Rectangle 529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10" name="Rectangle 530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11" name="Rectangle 531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12" name="Rectangle 532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13" name="Rectangle 533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14" name="Rectangle 534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2615" name="Rectangle 535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17" name="Rectangle 537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2618" name="Rectangle 538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19" name="Line 539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20" name="Line 540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22" name="Line 542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23" name="Rectangle 543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24" name="Rectangle 544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25" name="Line 545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27" name="Rectangle 547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28" name="Rectangle 548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29" name="Rectangle 549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30" name="Arc 550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31" name="Rectangle 551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32" name="Rectangle 552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42633" name="Group 553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42634" name="Rectangle 554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2635" name="Rectangle 555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2636" name="Rectangle 556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2637" name="Rectangle 557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2638" name="Rectangle 558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2639" name="Rectangle 559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2640" name="Rectangle 560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2641" name="Rectangle 561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2642" name="Rectangle 562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42643" name="Rectangle 563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2644" name="Rectangle 564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2645" name="Rectangle 565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2646" name="Group 566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2647" name="Text Box 567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2648" name="Group 568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2649" name="Freeform 569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2650" name="Freeform 570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2651" name="Freeform 571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2652" name="Freeform 572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2653" name="Picture 5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2654" name="Freeform 574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2655" name="Freeform 575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2656" name="Rectangle 576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2657" name="Rectangle 577"/>
          <p:cNvSpPr>
            <a:spLocks noChangeArrowheads="1"/>
          </p:cNvSpPr>
          <p:nvPr/>
        </p:nvSpPr>
        <p:spPr bwMode="auto">
          <a:xfrm>
            <a:off x="2995613" y="2295526"/>
            <a:ext cx="275691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,k' </a:t>
            </a:r>
            <a:endParaRPr lang="en-US" sz="2000">
              <a:latin typeface="WinInnwa" charset="0"/>
            </a:endParaRPr>
          </a:p>
        </p:txBody>
      </p:sp>
      <p:grpSp>
        <p:nvGrpSpPr>
          <p:cNvPr id="942658" name="Group 578"/>
          <p:cNvGrpSpPr>
            <a:grpSpLocks/>
          </p:cNvGrpSpPr>
          <p:nvPr/>
        </p:nvGrpSpPr>
        <p:grpSpPr bwMode="auto">
          <a:xfrm>
            <a:off x="2655887" y="2493967"/>
            <a:ext cx="742950" cy="173038"/>
            <a:chOff x="2913" y="1215"/>
            <a:chExt cx="468" cy="109"/>
          </a:xfrm>
        </p:grpSpPr>
        <p:sp>
          <p:nvSpPr>
            <p:cNvPr id="942659" name="Rectangle 579"/>
            <p:cNvSpPr>
              <a:spLocks noChangeArrowheads="1"/>
            </p:cNvSpPr>
            <p:nvPr/>
          </p:nvSpPr>
          <p:spPr bwMode="auto">
            <a:xfrm>
              <a:off x="2913" y="1219"/>
              <a:ext cx="1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us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2660" name="Rectangle 580"/>
            <p:cNvSpPr>
              <a:spLocks noChangeArrowheads="1"/>
            </p:cNvSpPr>
            <p:nvPr/>
          </p:nvSpPr>
          <p:spPr bwMode="auto">
            <a:xfrm>
              <a:off x="3106" y="1215"/>
              <a:ext cx="27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qHk;Ncif;: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2661" name="Rectangle 581"/>
          <p:cNvSpPr>
            <a:spLocks noChangeArrowheads="1"/>
          </p:cNvSpPr>
          <p:nvPr/>
        </p:nvSpPr>
        <p:spPr bwMode="auto">
          <a:xfrm>
            <a:off x="2763838" y="38004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62" name="Rectangle 582"/>
          <p:cNvSpPr>
            <a:spLocks noChangeArrowheads="1"/>
          </p:cNvSpPr>
          <p:nvPr/>
        </p:nvSpPr>
        <p:spPr bwMode="auto">
          <a:xfrm>
            <a:off x="2909888" y="37433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2000">
              <a:latin typeface="WinInnwa" charset="0"/>
            </a:endParaRPr>
          </a:p>
        </p:txBody>
      </p:sp>
      <p:sp>
        <p:nvSpPr>
          <p:cNvPr id="942666" name="Rectangle 586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2671" name="Rectangle 591"/>
          <p:cNvSpPr>
            <a:spLocks noChangeArrowheads="1"/>
          </p:cNvSpPr>
          <p:nvPr/>
        </p:nvSpPr>
        <p:spPr bwMode="auto">
          <a:xfrm>
            <a:off x="2790825" y="1160464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42672" name="Rectangle 592"/>
          <p:cNvSpPr>
            <a:spLocks noChangeArrowheads="1"/>
          </p:cNvSpPr>
          <p:nvPr/>
        </p:nvSpPr>
        <p:spPr bwMode="auto">
          <a:xfrm>
            <a:off x="3049589" y="1119188"/>
            <a:ext cx="521938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42673" name="Group 593"/>
          <p:cNvGrpSpPr>
            <a:grpSpLocks/>
          </p:cNvGrpSpPr>
          <p:nvPr/>
        </p:nvGrpSpPr>
        <p:grpSpPr bwMode="auto">
          <a:xfrm>
            <a:off x="2868617" y="1301753"/>
            <a:ext cx="563563" cy="300038"/>
            <a:chOff x="2913" y="1215"/>
            <a:chExt cx="355" cy="189"/>
          </a:xfrm>
        </p:grpSpPr>
        <p:sp>
          <p:nvSpPr>
            <p:cNvPr id="942674" name="Rectangle 594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(r-eKdifiH)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2675" name="Rectangle 59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2676" name="Line 596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77" name="Line 597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78" name="Rectangle 598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2679" name="Text Box 599"/>
          <p:cNvSpPr txBox="1">
            <a:spLocks noChangeArrowheads="1"/>
          </p:cNvSpPr>
          <p:nvPr/>
        </p:nvSpPr>
        <p:spPr bwMode="auto">
          <a:xfrm rot="-5400000">
            <a:off x="2255045" y="380126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2321" name="AutoShape 241"/>
          <p:cNvSpPr>
            <a:spLocks noChangeArrowheads="1"/>
          </p:cNvSpPr>
          <p:nvPr/>
        </p:nvSpPr>
        <p:spPr bwMode="auto">
          <a:xfrm>
            <a:off x="2281238" y="2198688"/>
            <a:ext cx="2495550" cy="52784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80" name="Text Box 600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42683" name="Oval 603"/>
          <p:cNvSpPr>
            <a:spLocks noChangeArrowheads="1"/>
          </p:cNvSpPr>
          <p:nvPr/>
        </p:nvSpPr>
        <p:spPr bwMode="auto">
          <a:xfrm>
            <a:off x="2332039" y="2217739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942686" name="Oval 606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290" name="AutoShape 210"/>
          <p:cNvSpPr>
            <a:spLocks noChangeArrowheads="1"/>
          </p:cNvSpPr>
          <p:nvPr/>
        </p:nvSpPr>
        <p:spPr bwMode="auto">
          <a:xfrm rot="9069307">
            <a:off x="3959225" y="1609725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2687" name="Text Box 607"/>
          <p:cNvSpPr txBox="1">
            <a:spLocks noChangeArrowheads="1"/>
          </p:cNvSpPr>
          <p:nvPr/>
        </p:nvSpPr>
        <p:spPr bwMode="auto">
          <a:xfrm>
            <a:off x="5270501" y="5457826"/>
            <a:ext cx="4291013" cy="127115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>
                <a:solidFill>
                  <a:srgbClr val="FFEA18"/>
                </a:solidFill>
                <a:latin typeface="WinInnwa" charset="0"/>
              </a:rPr>
              <a:t>wzef…                 ,k'</a:t>
            </a:r>
            <a:r>
              <a:rPr lang="ja-JP" altLang="en-US" sz="3000" b="1" i="1">
                <a:solidFill>
                  <a:srgbClr val="FFEA18"/>
                </a:solidFill>
                <a:latin typeface="WinInnwa" charset="0"/>
              </a:rPr>
              <a:t>‘</a:t>
            </a:r>
            <a:r>
              <a:rPr lang="en-US" sz="3000" b="1" i="1">
                <a:solidFill>
                  <a:srgbClr val="FFEA18"/>
                </a:solidFill>
                <a:latin typeface="WinInnwa" charset="0"/>
              </a:rPr>
              <a:t>vlrsKd;</a:t>
            </a:r>
          </a:p>
          <a:p>
            <a:pPr algn="ctr">
              <a:spcBef>
                <a:spcPct val="50000"/>
              </a:spcBef>
            </a:pPr>
            <a:r>
              <a:rPr lang="en-US" sz="3000" b="1" i="1">
                <a:solidFill>
                  <a:srgbClr val="FFEA18"/>
                </a:solidFill>
                <a:latin typeface="WinInnwa" charset="0"/>
              </a:rPr>
              <a:t> </a:t>
            </a:r>
            <a:r>
              <a:rPr lang="en-US" sz="2600" b="1" i="1">
                <a:solidFill>
                  <a:srgbClr val="FFEA18"/>
                </a:solidFill>
                <a:latin typeface="WinInnwa" charset="0"/>
              </a:rPr>
              <a:t>(</a:t>
            </a:r>
            <a:r>
              <a:rPr lang="en-US" sz="2800" b="1" i="1">
                <a:solidFill>
                  <a:srgbClr val="FFEA18"/>
                </a:solidFill>
                <a:latin typeface="WinInnwa" charset="0"/>
              </a:rPr>
              <a:t>awmifydkif;eKdifiH</a:t>
            </a:r>
            <a:r>
              <a:rPr lang="en-US" sz="2600" b="1" i="1">
                <a:solidFill>
                  <a:srgbClr val="FFEA18"/>
                </a:solidFill>
                <a:latin typeface="WinInnwa" charset="0"/>
              </a:rPr>
              <a:t>)</a:t>
            </a:r>
            <a:endParaRPr lang="en-US" sz="3000" b="1" i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942688" name="Text Box 608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942689" name="Line 609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90" name="Text Box 610"/>
          <p:cNvSpPr txBox="1">
            <a:spLocks noChangeArrowheads="1"/>
          </p:cNvSpPr>
          <p:nvPr/>
        </p:nvSpPr>
        <p:spPr bwMode="auto">
          <a:xfrm rot="-5400000">
            <a:off x="1666082" y="3616723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42691" name="Line 611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92" name="Line 612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93" name="Line 613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2694" name="Line 614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21" grpId="0" animBg="1"/>
      <p:bldP spid="942683" grpId="0" animBg="1" autoUpdateAnimBg="0"/>
      <p:bldP spid="942290" grpId="0" animBg="1"/>
      <p:bldP spid="94268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541" name="AutoShape 413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542" name="Rectangle 414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543" name="Rectangle 415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544" name="Rectangle 416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545" name="AutoShape 417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546" name="AutoShape 418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547" name="AutoShape 419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555" name="Rectangle 427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4556" name="Rectangle 428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4557" name="Rectangle 429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4558" name="Rectangle 430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4559" name="Line 431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560" name="Line 432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1" name="Line 433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2" name="Line 434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3" name="Freeform 435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4" name="Line 436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5" name="Freeform 437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6" name="Line 438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7" name="Line 439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8" name="Line 440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69" name="Line 441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0" name="Line 442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1" name="Line 443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2" name="Line 444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3" name="Line 445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4" name="Line 446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5" name="Line 447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6" name="Line 448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7" name="Line 449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78" name="Rectangle 450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4579" name="Line 451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80" name="Line 452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81" name="Rectangle 453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4582" name="Rectangle 454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4583" name="Rectangle 455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4584" name="Rectangle 456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4585" name="Line 457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86" name="Rectangle 458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4587" name="Rectangle 459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4588" name="Rectangle 460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4589" name="Freeform 461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90" name="Line 462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91" name="Line 463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93" name="Line 465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94" name="Line 466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95" name="Line 467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96" name="Line 468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97" name="Line 469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598" name="Rectangle 470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4599" name="Rectangle 471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4600" name="Rectangle 472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4601" name="Rectangle 473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4602" name="Rectangle 474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4603" name="Rectangle 475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4604" name="Rectangle 476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4605" name="AutoShape 477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06" name="Rectangle 478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4607" name="Rectangle 479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4608" name="Rectangle 480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4609" name="Rectangle 481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{Z7m</a:t>
            </a:r>
            <a:endParaRPr lang="en-US" sz="1800">
              <a:latin typeface="WinInnwa" charset="0"/>
            </a:endParaRPr>
          </a:p>
        </p:txBody>
      </p:sp>
      <p:sp>
        <p:nvSpPr>
          <p:cNvPr id="944610" name="Rectangle 482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44611" name="Rectangle 483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44612" name="Rectangle 484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44613" name="Rectangle 485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44614" name="Rectangle 486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44615" name="Rectangle 487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44616" name="Rectangle 488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17" name="Line 489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18" name="Line 490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19" name="Line 491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20" name="Line 492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21" name="Line 493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22" name="Line 494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24" name="Rectangle 496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4625" name="Rectangle 497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4626" name="Rectangle 498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4627" name="Text Box 499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4628" name="Text Box 500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4629" name="Rectangle 501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30" name="Rectangle 502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31" name="Rectangle 503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32" name="Rectangle 504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33" name="Rectangle 505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34" name="Rectangle 506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35" name="Rectangle 507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4636" name="Rectangle 508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38" name="Rectangle 510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4639" name="Rectangle 511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40" name="Line 512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41" name="Line 513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42" name="Line 514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43" name="Line 515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44" name="Rectangle 516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45" name="Rectangle 517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46" name="Line 518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48" name="Rectangle 520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49" name="Rectangle 521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50" name="Rectangle 522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51" name="Arc 523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52" name="Rectangle 524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653" name="Rectangle 525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44654" name="Group 526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44655" name="Rectangle 527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4656" name="Rectangle 528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4657" name="Rectangle 529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4658" name="Rectangle 530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4659" name="Rectangle 531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4660" name="Rectangle 532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4661" name="Rectangle 533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4662" name="Rectangle 534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4663" name="Rectangle 535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44664" name="Rectangle 536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4665" name="Rectangle 537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4666" name="Rectangle 538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4667" name="Group 539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4668" name="Text Box 540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4669" name="Group 541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4670" name="Freeform 542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4671" name="Freeform 543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4672" name="Freeform 544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4673" name="Freeform 545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4674" name="Picture 546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4675" name="Freeform 547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4676" name="Freeform 548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4677" name="Rectangle 549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4678" name="Rectangle 550"/>
          <p:cNvSpPr>
            <a:spLocks noChangeArrowheads="1"/>
          </p:cNvSpPr>
          <p:nvPr/>
        </p:nvSpPr>
        <p:spPr bwMode="auto">
          <a:xfrm>
            <a:off x="3027364" y="2311401"/>
            <a:ext cx="29623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,k'</a:t>
            </a:r>
            <a:endParaRPr lang="en-US" sz="2000">
              <a:latin typeface="WinInnwa" charset="0"/>
            </a:endParaRPr>
          </a:p>
        </p:txBody>
      </p:sp>
      <p:grpSp>
        <p:nvGrpSpPr>
          <p:cNvPr id="944679" name="Group 551"/>
          <p:cNvGrpSpPr>
            <a:grpSpLocks/>
          </p:cNvGrpSpPr>
          <p:nvPr/>
        </p:nvGrpSpPr>
        <p:grpSpPr bwMode="auto">
          <a:xfrm>
            <a:off x="2655887" y="2493967"/>
            <a:ext cx="742950" cy="173038"/>
            <a:chOff x="2913" y="1215"/>
            <a:chExt cx="468" cy="109"/>
          </a:xfrm>
        </p:grpSpPr>
        <p:sp>
          <p:nvSpPr>
            <p:cNvPr id="944680" name="Rectangle 552"/>
            <p:cNvSpPr>
              <a:spLocks noChangeArrowheads="1"/>
            </p:cNvSpPr>
            <p:nvPr/>
          </p:nvSpPr>
          <p:spPr bwMode="auto">
            <a:xfrm>
              <a:off x="2913" y="1219"/>
              <a:ext cx="21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us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4681" name="Rectangle 553"/>
            <p:cNvSpPr>
              <a:spLocks noChangeArrowheads="1"/>
            </p:cNvSpPr>
            <p:nvPr/>
          </p:nvSpPr>
          <p:spPr bwMode="auto">
            <a:xfrm>
              <a:off x="3106" y="1215"/>
              <a:ext cx="27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qkH;Ncif;: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4682" name="Rectangle 554"/>
          <p:cNvSpPr>
            <a:spLocks noChangeArrowheads="1"/>
          </p:cNvSpPr>
          <p:nvPr/>
        </p:nvSpPr>
        <p:spPr bwMode="auto">
          <a:xfrm>
            <a:off x="2763838" y="380047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44683" name="Rectangle 555"/>
          <p:cNvSpPr>
            <a:spLocks noChangeArrowheads="1"/>
          </p:cNvSpPr>
          <p:nvPr/>
        </p:nvSpPr>
        <p:spPr bwMode="auto">
          <a:xfrm>
            <a:off x="3038475" y="3743325"/>
            <a:ext cx="29623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,k'</a:t>
            </a:r>
            <a:endParaRPr lang="en-US" sz="2000">
              <a:latin typeface="WinInnwa" charset="0"/>
            </a:endParaRPr>
          </a:p>
        </p:txBody>
      </p:sp>
      <p:grpSp>
        <p:nvGrpSpPr>
          <p:cNvPr id="944684" name="Group 556"/>
          <p:cNvGrpSpPr>
            <a:grpSpLocks/>
          </p:cNvGrpSpPr>
          <p:nvPr/>
        </p:nvGrpSpPr>
        <p:grpSpPr bwMode="auto">
          <a:xfrm>
            <a:off x="2649536" y="3941767"/>
            <a:ext cx="896936" cy="173038"/>
            <a:chOff x="2913" y="1215"/>
            <a:chExt cx="565" cy="109"/>
          </a:xfrm>
        </p:grpSpPr>
        <p:sp>
          <p:nvSpPr>
            <p:cNvPr id="944685" name="Rectangle 557"/>
            <p:cNvSpPr>
              <a:spLocks noChangeArrowheads="1"/>
            </p:cNvSpPr>
            <p:nvPr/>
          </p:nvSpPr>
          <p:spPr bwMode="auto">
            <a:xfrm>
              <a:off x="2913" y="1219"/>
              <a:ext cx="35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 Nyoed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4686" name="Rectangle 558"/>
            <p:cNvSpPr>
              <a:spLocks noChangeArrowheads="1"/>
            </p:cNvSpPr>
            <p:nvPr/>
          </p:nvSpPr>
          <p:spPr bwMode="auto">
            <a:xfrm>
              <a:off x="3106" y="1215"/>
              <a:ext cx="37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pwifNcif;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4687" name="Rectangle 559"/>
          <p:cNvSpPr>
            <a:spLocks noChangeArrowheads="1"/>
          </p:cNvSpPr>
          <p:nvPr/>
        </p:nvSpPr>
        <p:spPr bwMode="auto">
          <a:xfrm>
            <a:off x="2751139" y="5438777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4692" name="Rectangle 564"/>
          <p:cNvSpPr>
            <a:spLocks noChangeArrowheads="1"/>
          </p:cNvSpPr>
          <p:nvPr/>
        </p:nvSpPr>
        <p:spPr bwMode="auto">
          <a:xfrm>
            <a:off x="2790825" y="1160464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44693" name="Rectangle 565"/>
          <p:cNvSpPr>
            <a:spLocks noChangeArrowheads="1"/>
          </p:cNvSpPr>
          <p:nvPr/>
        </p:nvSpPr>
        <p:spPr bwMode="auto">
          <a:xfrm>
            <a:off x="2936876" y="1103313"/>
            <a:ext cx="521938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44694" name="Group 566"/>
          <p:cNvGrpSpPr>
            <a:grpSpLocks/>
          </p:cNvGrpSpPr>
          <p:nvPr/>
        </p:nvGrpSpPr>
        <p:grpSpPr bwMode="auto">
          <a:xfrm>
            <a:off x="2676530" y="1301753"/>
            <a:ext cx="563563" cy="300038"/>
            <a:chOff x="2913" y="1215"/>
            <a:chExt cx="355" cy="189"/>
          </a:xfrm>
        </p:grpSpPr>
        <p:sp>
          <p:nvSpPr>
            <p:cNvPr id="944695" name="Rectangle 567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4696" name="Rectangle 568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4697" name="Line 569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98" name="Line 570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699" name="Rectangle 571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4700" name="Text Box 572"/>
          <p:cNvSpPr txBox="1">
            <a:spLocks noChangeArrowheads="1"/>
          </p:cNvSpPr>
          <p:nvPr/>
        </p:nvSpPr>
        <p:spPr bwMode="auto">
          <a:xfrm rot="-5400000">
            <a:off x="2255045" y="380126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4130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209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16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17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18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0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1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2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3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4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5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6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7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29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30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31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32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234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4310" name="Rectangle 182"/>
          <p:cNvSpPr>
            <a:spLocks noChangeArrowheads="1"/>
          </p:cNvSpPr>
          <p:nvPr/>
        </p:nvSpPr>
        <p:spPr bwMode="auto">
          <a:xfrm>
            <a:off x="2971800" y="3616325"/>
            <a:ext cx="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000">
              <a:latin typeface="WinInnwa" charset="0"/>
            </a:endParaRPr>
          </a:p>
        </p:txBody>
      </p:sp>
      <p:sp>
        <p:nvSpPr>
          <p:cNvPr id="944323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4324" name="Picture 19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325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326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328" name="Rectangle 200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4330" name="Rectangle 20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4342" name="Text Box 214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64</a:t>
            </a:r>
          </a:p>
        </p:txBody>
      </p:sp>
      <p:sp>
        <p:nvSpPr>
          <p:cNvPr id="944344" name="Rectangle 216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4353" name="Rectangle 225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</a:t>
            </a:r>
          </a:p>
        </p:txBody>
      </p:sp>
      <p:grpSp>
        <p:nvGrpSpPr>
          <p:cNvPr id="944534" name="Group 406"/>
          <p:cNvGrpSpPr>
            <a:grpSpLocks/>
          </p:cNvGrpSpPr>
          <p:nvPr/>
        </p:nvGrpSpPr>
        <p:grpSpPr bwMode="auto">
          <a:xfrm>
            <a:off x="5075239" y="2416176"/>
            <a:ext cx="4700587" cy="1766888"/>
            <a:chOff x="3187" y="1239"/>
            <a:chExt cx="2961" cy="1113"/>
          </a:xfrm>
        </p:grpSpPr>
        <p:sp>
          <p:nvSpPr>
            <p:cNvPr id="944535" name="Text Box 407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944536" name="Text Box 408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4537" name="Text Box 409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44538" name="Picture 4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8" y="1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539" name="Text Box 411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4540" name="Text Box 412"/>
          <p:cNvSpPr txBox="1">
            <a:spLocks noChangeArrowheads="1"/>
          </p:cNvSpPr>
          <p:nvPr/>
        </p:nvSpPr>
        <p:spPr bwMode="auto">
          <a:xfrm>
            <a:off x="5219701" y="4300537"/>
            <a:ext cx="4291013" cy="4776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66FFFF"/>
                </a:solidFill>
                <a:latin typeface="WinInnwa" charset="0"/>
              </a:rPr>
              <a:t>tpDpOfvdkufaocsmpGmBunfU&amp;Iyg!</a:t>
            </a:r>
            <a:endParaRPr lang="en-US" sz="3000" b="1" i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4702" name="Text Box 574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44712" name="Text Box 584"/>
          <p:cNvSpPr txBox="1">
            <a:spLocks noChangeArrowheads="1"/>
          </p:cNvSpPr>
          <p:nvPr/>
        </p:nvSpPr>
        <p:spPr bwMode="auto">
          <a:xfrm rot="-5400000">
            <a:off x="1667669" y="3629423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44704" name="Oval 576"/>
          <p:cNvSpPr>
            <a:spLocks noChangeArrowheads="1"/>
          </p:cNvSpPr>
          <p:nvPr/>
        </p:nvSpPr>
        <p:spPr bwMode="auto">
          <a:xfrm>
            <a:off x="2346326" y="3667126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705" name="Oval 577"/>
          <p:cNvSpPr>
            <a:spLocks noChangeArrowheads="1"/>
          </p:cNvSpPr>
          <p:nvPr/>
        </p:nvSpPr>
        <p:spPr bwMode="auto">
          <a:xfrm>
            <a:off x="2332039" y="2217739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944708" name="Oval 580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338" name="AutoShape 210"/>
          <p:cNvSpPr>
            <a:spLocks noChangeArrowheads="1"/>
          </p:cNvSpPr>
          <p:nvPr/>
        </p:nvSpPr>
        <p:spPr bwMode="auto">
          <a:xfrm rot="9069307">
            <a:off x="4049714" y="2968626"/>
            <a:ext cx="2185987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4710" name="Text Box 582"/>
          <p:cNvSpPr txBox="1">
            <a:spLocks noChangeArrowheads="1"/>
          </p:cNvSpPr>
          <p:nvPr/>
        </p:nvSpPr>
        <p:spPr bwMode="auto">
          <a:xfrm>
            <a:off x="5270501" y="5457825"/>
            <a:ext cx="4291013" cy="174205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>
                <a:solidFill>
                  <a:srgbClr val="FFEA18"/>
                </a:solidFill>
                <a:latin typeface="WinInnwa" charset="0"/>
              </a:rPr>
              <a:t>'kwd,tBudrf…                 ,k'vlrsKd;</a:t>
            </a:r>
          </a:p>
          <a:p>
            <a:pPr algn="ctr">
              <a:spcBef>
                <a:spcPct val="50000"/>
              </a:spcBef>
            </a:pPr>
            <a:r>
              <a:rPr lang="en-US" sz="3000" b="1" i="1">
                <a:solidFill>
                  <a:srgbClr val="FFEA18"/>
                </a:solidFill>
                <a:latin typeface="WinInnwa" charset="0"/>
              </a:rPr>
              <a:t> </a:t>
            </a:r>
            <a:r>
              <a:rPr lang="en-US" sz="2600" b="1" i="1">
                <a:solidFill>
                  <a:srgbClr val="FFEA18"/>
                </a:solidFill>
                <a:latin typeface="WinInnwa" charset="0"/>
              </a:rPr>
              <a:t>(</a:t>
            </a:r>
            <a:r>
              <a:rPr lang="en-US" sz="2800" b="1" i="1">
                <a:solidFill>
                  <a:srgbClr val="FFEA18"/>
                </a:solidFill>
                <a:latin typeface="WinInnwa" charset="0"/>
              </a:rPr>
              <a:t>awmifydkif;eKdifi</a:t>
            </a:r>
            <a:r>
              <a:rPr lang="en-US" sz="2600" b="1" i="1">
                <a:solidFill>
                  <a:srgbClr val="FFEA18"/>
                </a:solidFill>
                <a:latin typeface="WinInnwa" charset="0"/>
              </a:rPr>
              <a:t>H)</a:t>
            </a:r>
            <a:endParaRPr lang="en-US" sz="3000" b="1" i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944711" name="Line 58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713" name="Line 58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714" name="Line 58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715" name="Line 58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4716" name="Line 58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33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179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180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181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186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25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64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65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66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67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68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69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0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1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2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3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4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5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7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79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8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282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6371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6372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373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374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376" name="Rectangle 200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6378" name="Rectangle 20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6391" name="Text Box 215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65</a:t>
            </a:r>
          </a:p>
        </p:txBody>
      </p:sp>
      <p:sp>
        <p:nvSpPr>
          <p:cNvPr id="946393" name="Rectangle 217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6402" name="Rectangle 22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46587" name="Group 411"/>
          <p:cNvGrpSpPr>
            <a:grpSpLocks/>
          </p:cNvGrpSpPr>
          <p:nvPr/>
        </p:nvGrpSpPr>
        <p:grpSpPr bwMode="auto">
          <a:xfrm>
            <a:off x="5043490" y="2303463"/>
            <a:ext cx="4700587" cy="1766887"/>
            <a:chOff x="3187" y="1239"/>
            <a:chExt cx="2961" cy="1113"/>
          </a:xfrm>
        </p:grpSpPr>
        <p:sp>
          <p:nvSpPr>
            <p:cNvPr id="946588" name="Text Box 412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endParaRPr lang="my-MM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6589" name="Text Box 413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7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946590" name="Text Box 414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46591" name="Picture 4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592" name="Text Box 416"/>
          <p:cNvSpPr txBox="1">
            <a:spLocks noChangeArrowheads="1"/>
          </p:cNvSpPr>
          <p:nvPr/>
        </p:nvSpPr>
        <p:spPr bwMode="auto">
          <a:xfrm>
            <a:off x="4094164" y="1895477"/>
            <a:ext cx="795337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46593" name="Text Box 417"/>
          <p:cNvSpPr txBox="1">
            <a:spLocks noChangeArrowheads="1"/>
          </p:cNvSpPr>
          <p:nvPr/>
        </p:nvSpPr>
        <p:spPr bwMode="auto">
          <a:xfrm>
            <a:off x="5346701" y="4652962"/>
            <a:ext cx="4291013" cy="4776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66FFFF"/>
                </a:solidFill>
                <a:latin typeface="WinInnwa" charset="0"/>
              </a:rPr>
              <a:t>tpDpOfvdkufaocsmpGmBunfU&amp;Iyg!</a:t>
            </a:r>
            <a:endParaRPr lang="en-US" sz="3000" b="1" i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6594" name="AutoShape 418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595" name="Rectangle 419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596" name="Rectangle 420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597" name="Rectangle 421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598" name="AutoShape 422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599" name="AutoShape 423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00" name="AutoShape 424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01" name="AutoShape 425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08" name="Rectangle 432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(N)</a:t>
            </a:r>
          </a:p>
        </p:txBody>
      </p:sp>
      <p:sp>
        <p:nvSpPr>
          <p:cNvPr id="946609" name="Rectangle 433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6610" name="Rectangle 434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6611" name="Rectangle 435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6612" name="Line 436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13" name="Line 437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14" name="Line 438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15" name="Line 439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16" name="Freeform 440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17" name="Line 441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18" name="Freeform 442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19" name="Line 443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0" name="Line 444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1" name="Line 445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2" name="Line 446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3" name="Line 447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4" name="Line 448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5" name="Line 449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6" name="Line 450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7" name="Line 451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8" name="Line 452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29" name="Line 453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30" name="Line 454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31" name="Rectangle 455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6632" name="Line 456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33" name="Line 457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34" name="Rectangle 458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6635" name="Rectangle 459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6636" name="Rectangle 460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6637" name="Rectangle 461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6638" name="Line 462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39" name="Rectangle 463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6640" name="Rectangle 464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6641" name="Rectangle 465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6642" name="Freeform 466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43" name="Line 467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44" name="Line 468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46" name="Line 470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47" name="Line 471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48" name="Line 472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49" name="Line 473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50" name="Line 474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51" name="Rectangle 475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6652" name="Rectangle 476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6653" name="Rectangle 477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6654" name="Rectangle 478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6655" name="Rectangle 479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6656" name="Rectangle 480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6657" name="Rectangle 481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6658" name="AutoShape 482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59" name="Rectangle 483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6660" name="Rectangle 484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6661" name="Rectangle 485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6662" name="Rectangle 486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{Z7m</a:t>
            </a:r>
            <a:endParaRPr lang="en-US" sz="1800">
              <a:latin typeface="WinInnwa" charset="0"/>
            </a:endParaRPr>
          </a:p>
        </p:txBody>
      </p:sp>
      <p:sp>
        <p:nvSpPr>
          <p:cNvPr id="946663" name="Rectangle 487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46664" name="Rectangle 488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46665" name="Rectangle 489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46666" name="Rectangle 490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46667" name="Rectangle 491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46668" name="Rectangle 492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46669" name="Rectangle 493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70" name="Line 494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71" name="Line 495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72" name="Line 496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73" name="Line 497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74" name="Line 498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75" name="Line 499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77" name="Rectangle 501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6678" name="Rectangle 502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6679" name="Rectangle 503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6680" name="Text Box 504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6681" name="Text Box 505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6682" name="Rectangle 506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83" name="Rectangle 507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84" name="Rectangle 508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85" name="Rectangle 509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86" name="Rectangle 510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87" name="Rectangle 511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88" name="Rectangle 512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6689" name="Rectangle 513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91" name="Rectangle 515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6692" name="Rectangle 516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93" name="Line 517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94" name="Line 518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95" name="Line 519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96" name="Line 520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697" name="Rectangle 521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698" name="Rectangle 522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6699" name="Line 523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701" name="Rectangle 525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702" name="Rectangle 526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703" name="Rectangle 527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704" name="Arc 528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705" name="Rectangle 52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706" name="Rectangle 53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46707" name="Group 531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46708" name="Rectangle 532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6709" name="Rectangle 533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6710" name="Rectangle 534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6711" name="Rectangle 535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6712" name="Rectangle 536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6713" name="Rectangle 537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6714" name="Rectangle 538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6715" name="Rectangle 539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6716" name="Rectangle 540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46717" name="Rectangle 541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6718" name="Rectangle 542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6719" name="Rectangle 543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6720" name="Group 544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6721" name="Text Box 545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6722" name="Group 546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6723" name="Freeform 547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6724" name="Freeform 548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6725" name="Freeform 549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6726" name="Freeform 550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6727" name="Picture 551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6728" name="Freeform 552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6729" name="Freeform 553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6730" name="Rectangle 554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6731" name="Rectangle 555"/>
          <p:cNvSpPr>
            <a:spLocks noChangeArrowheads="1"/>
          </p:cNvSpPr>
          <p:nvPr/>
        </p:nvSpPr>
        <p:spPr bwMode="auto">
          <a:xfrm>
            <a:off x="2916238" y="2133600"/>
            <a:ext cx="296234" cy="4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,k'</a:t>
            </a:r>
            <a:r>
              <a:rPr lang="en-US">
                <a:latin typeface="WinInnwa" charset="0"/>
              </a:rPr>
              <a:t> </a:t>
            </a:r>
            <a:endParaRPr lang="en-US" sz="1200" b="1" i="1">
              <a:solidFill>
                <a:srgbClr val="000000"/>
              </a:solidFill>
              <a:latin typeface="WinInnwa" charset="0"/>
            </a:endParaRPr>
          </a:p>
        </p:txBody>
      </p:sp>
      <p:grpSp>
        <p:nvGrpSpPr>
          <p:cNvPr id="946732" name="Group 556"/>
          <p:cNvGrpSpPr>
            <a:grpSpLocks/>
          </p:cNvGrpSpPr>
          <p:nvPr/>
        </p:nvGrpSpPr>
        <p:grpSpPr bwMode="auto">
          <a:xfrm>
            <a:off x="2655892" y="2493967"/>
            <a:ext cx="709613" cy="173038"/>
            <a:chOff x="2913" y="1215"/>
            <a:chExt cx="447" cy="109"/>
          </a:xfrm>
        </p:grpSpPr>
        <p:sp>
          <p:nvSpPr>
            <p:cNvPr id="946733" name="Rectangle 557"/>
            <p:cNvSpPr>
              <a:spLocks noChangeArrowheads="1"/>
            </p:cNvSpPr>
            <p:nvPr/>
          </p:nvSpPr>
          <p:spPr bwMode="auto">
            <a:xfrm>
              <a:off x="2913" y="1219"/>
              <a:ext cx="21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us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6734" name="Rectangle 558"/>
            <p:cNvSpPr>
              <a:spLocks noChangeArrowheads="1"/>
            </p:cNvSpPr>
            <p:nvPr/>
          </p:nvSpPr>
          <p:spPr bwMode="auto">
            <a:xfrm>
              <a:off x="3106" y="1215"/>
              <a:ext cx="25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qHk;Ncif;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6735" name="Rectangle 559"/>
          <p:cNvSpPr>
            <a:spLocks noChangeArrowheads="1"/>
          </p:cNvSpPr>
          <p:nvPr/>
        </p:nvSpPr>
        <p:spPr bwMode="auto">
          <a:xfrm>
            <a:off x="2763838" y="38004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6736" name="Rectangle 560"/>
          <p:cNvSpPr>
            <a:spLocks noChangeArrowheads="1"/>
          </p:cNvSpPr>
          <p:nvPr/>
        </p:nvSpPr>
        <p:spPr bwMode="auto">
          <a:xfrm>
            <a:off x="3133725" y="3533776"/>
            <a:ext cx="256480" cy="4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,k'</a:t>
            </a:r>
            <a:r>
              <a:rPr lang="en-US">
                <a:latin typeface="WinInnwa" charset="0"/>
              </a:rPr>
              <a:t> </a:t>
            </a:r>
            <a:endParaRPr lang="en-US" sz="1200" b="1" i="1">
              <a:solidFill>
                <a:srgbClr val="000000"/>
              </a:solidFill>
              <a:latin typeface="WinInnwa" charset="0"/>
            </a:endParaRPr>
          </a:p>
        </p:txBody>
      </p:sp>
      <p:grpSp>
        <p:nvGrpSpPr>
          <p:cNvPr id="946737" name="Group 561"/>
          <p:cNvGrpSpPr>
            <a:grpSpLocks/>
          </p:cNvGrpSpPr>
          <p:nvPr/>
        </p:nvGrpSpPr>
        <p:grpSpPr bwMode="auto">
          <a:xfrm>
            <a:off x="2649535" y="3941767"/>
            <a:ext cx="1076323" cy="173038"/>
            <a:chOff x="2913" y="1215"/>
            <a:chExt cx="678" cy="109"/>
          </a:xfrm>
        </p:grpSpPr>
        <p:sp>
          <p:nvSpPr>
            <p:cNvPr id="946738" name="Rectangle 562"/>
            <p:cNvSpPr>
              <a:spLocks noChangeArrowheads="1"/>
            </p:cNvSpPr>
            <p:nvPr/>
          </p:nvSpPr>
          <p:spPr bwMode="auto">
            <a:xfrm>
              <a:off x="2913" y="1219"/>
              <a:ext cx="38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 Nyoem</a:t>
              </a:r>
              <a:endParaRPr lang="en-US" sz="1800" b="1">
                <a:latin typeface="WinInnwa" charset="0"/>
              </a:endParaRPr>
            </a:p>
          </p:txBody>
        </p:sp>
        <p:sp>
          <p:nvSpPr>
            <p:cNvPr id="946739" name="Rectangle 563"/>
            <p:cNvSpPr>
              <a:spLocks noChangeArrowheads="1"/>
            </p:cNvSpPr>
            <p:nvPr/>
          </p:nvSpPr>
          <p:spPr bwMode="auto">
            <a:xfrm>
              <a:off x="3106" y="1215"/>
              <a:ext cx="48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     NzpfNcif;:</a:t>
              </a:r>
              <a:endParaRPr lang="en-US" sz="1800" b="1">
                <a:latin typeface="WinInnwa" charset="0"/>
              </a:endParaRPr>
            </a:p>
          </p:txBody>
        </p:sp>
      </p:grpSp>
      <p:sp>
        <p:nvSpPr>
          <p:cNvPr id="946740" name="Rectangle 564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6741" name="Rectangle 565"/>
          <p:cNvSpPr>
            <a:spLocks noChangeArrowheads="1"/>
          </p:cNvSpPr>
          <p:nvPr/>
        </p:nvSpPr>
        <p:spPr bwMode="auto">
          <a:xfrm>
            <a:off x="3009901" y="5187951"/>
            <a:ext cx="410369" cy="4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</a:t>
            </a:r>
            <a:r>
              <a:rPr lang="en-US">
                <a:latin typeface="WinInnwa" charset="0"/>
              </a:rPr>
              <a:t> </a:t>
            </a: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,k'</a:t>
            </a:r>
            <a:r>
              <a:rPr lang="en-US">
                <a:latin typeface="WinInnwa" charset="0"/>
              </a:rPr>
              <a:t> </a:t>
            </a:r>
            <a:endParaRPr lang="en-US" sz="1200" b="1" i="1">
              <a:solidFill>
                <a:srgbClr val="000000"/>
              </a:solidFill>
              <a:latin typeface="WinInnwa" charset="0"/>
            </a:endParaRPr>
          </a:p>
        </p:txBody>
      </p:sp>
      <p:grpSp>
        <p:nvGrpSpPr>
          <p:cNvPr id="946742" name="Group 566"/>
          <p:cNvGrpSpPr>
            <a:grpSpLocks/>
          </p:cNvGrpSpPr>
          <p:nvPr/>
        </p:nvGrpSpPr>
        <p:grpSpPr bwMode="auto">
          <a:xfrm>
            <a:off x="2636841" y="5580066"/>
            <a:ext cx="828675" cy="176213"/>
            <a:chOff x="2913" y="1215"/>
            <a:chExt cx="522" cy="111"/>
          </a:xfrm>
        </p:grpSpPr>
        <p:sp>
          <p:nvSpPr>
            <p:cNvPr id="946743" name="Rectangle 567"/>
            <p:cNvSpPr>
              <a:spLocks noChangeArrowheads="1"/>
            </p:cNvSpPr>
            <p:nvPr/>
          </p:nvSpPr>
          <p:spPr bwMode="auto">
            <a:xfrm>
              <a:off x="2913" y="1219"/>
              <a:ext cx="3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 odrf;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6744" name="Rectangle 568"/>
            <p:cNvSpPr>
              <a:spLocks noChangeArrowheads="1"/>
            </p:cNvSpPr>
            <p:nvPr/>
          </p:nvSpPr>
          <p:spPr bwMode="auto">
            <a:xfrm>
              <a:off x="3106" y="1215"/>
              <a:ext cx="3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oGm;Ncif;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6745" name="Rectangle 569"/>
          <p:cNvSpPr>
            <a:spLocks noChangeArrowheads="1"/>
          </p:cNvSpPr>
          <p:nvPr/>
        </p:nvSpPr>
        <p:spPr bwMode="auto">
          <a:xfrm>
            <a:off x="2790825" y="1160464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46746" name="Rectangle 570"/>
          <p:cNvSpPr>
            <a:spLocks noChangeArrowheads="1"/>
          </p:cNvSpPr>
          <p:nvPr/>
        </p:nvSpPr>
        <p:spPr bwMode="auto">
          <a:xfrm>
            <a:off x="2936875" y="1103313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46747" name="Group 571"/>
          <p:cNvGrpSpPr>
            <a:grpSpLocks/>
          </p:cNvGrpSpPr>
          <p:nvPr/>
        </p:nvGrpSpPr>
        <p:grpSpPr bwMode="auto">
          <a:xfrm>
            <a:off x="2676527" y="1301753"/>
            <a:ext cx="719137" cy="300038"/>
            <a:chOff x="2913" y="1215"/>
            <a:chExt cx="453" cy="189"/>
          </a:xfrm>
        </p:grpSpPr>
        <p:sp>
          <p:nvSpPr>
            <p:cNvPr id="946748" name="Rectangle 572"/>
            <p:cNvSpPr>
              <a:spLocks noChangeArrowheads="1"/>
            </p:cNvSpPr>
            <p:nvPr/>
          </p:nvSpPr>
          <p:spPr bwMode="auto">
            <a:xfrm>
              <a:off x="2913" y="1219"/>
              <a:ext cx="4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6749" name="Rectangle 573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6750" name="Line 574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751" name="Line 575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752" name="Rectangle 576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6753" name="Text Box 577"/>
          <p:cNvSpPr txBox="1">
            <a:spLocks noChangeArrowheads="1"/>
          </p:cNvSpPr>
          <p:nvPr/>
        </p:nvSpPr>
        <p:spPr bwMode="auto">
          <a:xfrm rot="-5400000">
            <a:off x="2259808" y="379650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6754" name="Text Box 578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46766" name="Text Box 590"/>
          <p:cNvSpPr txBox="1">
            <a:spLocks noChangeArrowheads="1"/>
          </p:cNvSpPr>
          <p:nvPr/>
        </p:nvSpPr>
        <p:spPr bwMode="auto">
          <a:xfrm rot="-5400000">
            <a:off x="1699420" y="3611960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46758" name="Oval 582"/>
          <p:cNvSpPr>
            <a:spLocks noChangeArrowheads="1"/>
          </p:cNvSpPr>
          <p:nvPr/>
        </p:nvSpPr>
        <p:spPr bwMode="auto">
          <a:xfrm>
            <a:off x="2346326" y="3667126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759" name="Oval 583"/>
          <p:cNvSpPr>
            <a:spLocks noChangeArrowheads="1"/>
          </p:cNvSpPr>
          <p:nvPr/>
        </p:nvSpPr>
        <p:spPr bwMode="auto">
          <a:xfrm>
            <a:off x="2316163" y="2201864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946767" name="Line 591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768" name="Line 592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769" name="Line 593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770" name="Line 594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6760" name="Oval 584"/>
          <p:cNvSpPr>
            <a:spLocks noChangeArrowheads="1"/>
          </p:cNvSpPr>
          <p:nvPr/>
        </p:nvSpPr>
        <p:spPr bwMode="auto">
          <a:xfrm>
            <a:off x="2344738" y="5287964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762" name="Oval 586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386" name="AutoShape 210"/>
          <p:cNvSpPr>
            <a:spLocks noChangeArrowheads="1"/>
          </p:cNvSpPr>
          <p:nvPr/>
        </p:nvSpPr>
        <p:spPr bwMode="auto">
          <a:xfrm rot="9069307">
            <a:off x="3932239" y="4692650"/>
            <a:ext cx="2185987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6764" name="Text Box 588"/>
          <p:cNvSpPr txBox="1">
            <a:spLocks noChangeArrowheads="1"/>
          </p:cNvSpPr>
          <p:nvPr/>
        </p:nvSpPr>
        <p:spPr bwMode="auto">
          <a:xfrm>
            <a:off x="5270501" y="5457825"/>
            <a:ext cx="4291013" cy="221294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r>
              <a:rPr lang="en-US" sz="3200" b="1" i="1">
                <a:solidFill>
                  <a:srgbClr val="FFEA18"/>
                </a:solidFill>
                <a:latin typeface="WinInnwa" charset="0"/>
              </a:rPr>
              <a:t>'kwd,tBudrf…                 ,k'vlrsKd;</a:t>
            </a:r>
          </a:p>
          <a:p>
            <a:r>
              <a:rPr lang="en-US" sz="3200" b="1" i="1">
                <a:solidFill>
                  <a:srgbClr val="FFEA18"/>
                </a:solidFill>
                <a:latin typeface="WinInnwa" charset="0"/>
              </a:rPr>
              <a:t> (awmifydkif;eKdifiH)</a:t>
            </a:r>
          </a:p>
          <a:p>
            <a:pPr algn="ctr">
              <a:spcBef>
                <a:spcPct val="50000"/>
              </a:spcBef>
            </a:pPr>
            <a:endParaRPr lang="en-US" sz="2600" b="1" i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946765" name="Line 589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38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227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229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234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30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12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13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14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15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16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17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18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19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20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21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22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23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25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2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27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2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330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48419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48420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421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422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424" name="Rectangle 200"/>
          <p:cNvSpPr>
            <a:spLocks noChangeArrowheads="1"/>
          </p:cNvSpPr>
          <p:nvPr/>
        </p:nvSpPr>
        <p:spPr bwMode="auto">
          <a:xfrm>
            <a:off x="5568951" y="2047875"/>
            <a:ext cx="3484564" cy="5069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8426" name="Rectangle 202"/>
          <p:cNvSpPr>
            <a:spLocks noChangeArrowheads="1"/>
          </p:cNvSpPr>
          <p:nvPr/>
        </p:nvSpPr>
        <p:spPr bwMode="auto">
          <a:xfrm>
            <a:off x="6727826" y="64135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8441" name="Text Box 217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66</a:t>
            </a:r>
          </a:p>
        </p:txBody>
      </p:sp>
      <p:sp>
        <p:nvSpPr>
          <p:cNvPr id="948443" name="Rectangle 219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48452" name="Rectangle 228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</p:txBody>
      </p:sp>
      <p:grpSp>
        <p:nvGrpSpPr>
          <p:cNvPr id="948633" name="Group 409"/>
          <p:cNvGrpSpPr>
            <a:grpSpLocks/>
          </p:cNvGrpSpPr>
          <p:nvPr/>
        </p:nvGrpSpPr>
        <p:grpSpPr bwMode="auto">
          <a:xfrm>
            <a:off x="5140325" y="2416176"/>
            <a:ext cx="4700588" cy="1766888"/>
            <a:chOff x="3187" y="1239"/>
            <a:chExt cx="2961" cy="1113"/>
          </a:xfrm>
        </p:grpSpPr>
        <p:sp>
          <p:nvSpPr>
            <p:cNvPr id="948634" name="Text Box 410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8635" name="Text Box 411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48636" name="Text Box 412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48637" name="Picture 4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639" name="Text Box 415"/>
          <p:cNvSpPr txBox="1">
            <a:spLocks noChangeArrowheads="1"/>
          </p:cNvSpPr>
          <p:nvPr/>
        </p:nvSpPr>
        <p:spPr bwMode="auto">
          <a:xfrm>
            <a:off x="5219701" y="4300537"/>
            <a:ext cx="4291013" cy="4776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66FFFF"/>
                </a:solidFill>
                <a:latin typeface="WinInnwa" charset="0"/>
              </a:rPr>
              <a:t>tpDpOfvdkufaocsmpGmBunfU&amp;Iyg!</a:t>
            </a:r>
            <a:endParaRPr lang="en-US" sz="3000" b="1" i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48820" name="AutoShape 596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1" name="Rectangle 597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2" name="Rectangle 598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3" name="Rectangle 599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4" name="AutoShape 600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5" name="AutoShape 601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6" name="AutoShape 602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7" name="AutoShape 603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8" name="AutoShape 60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29" name="Rectangle 605"/>
          <p:cNvSpPr>
            <a:spLocks noChangeArrowheads="1"/>
          </p:cNvSpPr>
          <p:nvPr/>
        </p:nvSpPr>
        <p:spPr bwMode="auto">
          <a:xfrm>
            <a:off x="2757488" y="6296027"/>
            <a:ext cx="12182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TO</a:t>
            </a:r>
            <a:endParaRPr lang="en-US" sz="1800">
              <a:latin typeface="WinInnwa" charset="0"/>
            </a:endParaRPr>
          </a:p>
        </p:txBody>
      </p:sp>
      <p:sp>
        <p:nvSpPr>
          <p:cNvPr id="948830" name="Rectangle 606"/>
          <p:cNvSpPr>
            <a:spLocks noChangeArrowheads="1"/>
          </p:cNvSpPr>
          <p:nvPr/>
        </p:nvSpPr>
        <p:spPr bwMode="auto">
          <a:xfrm>
            <a:off x="2903538" y="6238875"/>
            <a:ext cx="437300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48831" name="Group 607"/>
          <p:cNvGrpSpPr>
            <a:grpSpLocks/>
          </p:cNvGrpSpPr>
          <p:nvPr/>
        </p:nvGrpSpPr>
        <p:grpSpPr bwMode="auto">
          <a:xfrm>
            <a:off x="2751138" y="6437313"/>
            <a:ext cx="996950" cy="169954"/>
            <a:chOff x="2913" y="1215"/>
            <a:chExt cx="585" cy="810"/>
          </a:xfrm>
        </p:grpSpPr>
        <p:sp>
          <p:nvSpPr>
            <p:cNvPr id="948832" name="Rectangle 608"/>
            <p:cNvSpPr>
              <a:spLocks noChangeArrowheads="1"/>
            </p:cNvSpPr>
            <p:nvPr/>
          </p:nvSpPr>
          <p:spPr bwMode="auto">
            <a:xfrm>
              <a:off x="2913" y="1215"/>
              <a:ext cx="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8833" name="Rectangle 609"/>
            <p:cNvSpPr>
              <a:spLocks noChangeArrowheads="1"/>
            </p:cNvSpPr>
            <p:nvPr/>
          </p:nvSpPr>
          <p:spPr bwMode="auto">
            <a:xfrm>
              <a:off x="3107" y="1215"/>
              <a:ext cx="391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Nyef 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8834" name="Rectangle 610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(N)</a:t>
            </a:r>
          </a:p>
        </p:txBody>
      </p:sp>
      <p:sp>
        <p:nvSpPr>
          <p:cNvPr id="948835" name="Rectangle 611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8836" name="Rectangle 612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8837" name="Rectangle 613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8838" name="Line 614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39" name="Line 615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0" name="Line 616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1" name="Line 617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2" name="Freeform 618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3" name="Line 619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4" name="Freeform 620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5" name="Line 621"/>
          <p:cNvSpPr>
            <a:spLocks noChangeShapeType="1"/>
          </p:cNvSpPr>
          <p:nvPr/>
        </p:nvSpPr>
        <p:spPr bwMode="auto">
          <a:xfrm flipV="1">
            <a:off x="3894139" y="1081088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6" name="Line 622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7" name="Line 623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8" name="Line 624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49" name="Line 625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0" name="Line 626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1" name="Line 627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2" name="Line 628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3" name="Line 629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4" name="Line 630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5" name="Line 631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6" name="Line 632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7" name="Rectangle 633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48858" name="Line 634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59" name="Line 635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60" name="Rectangle 636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8861" name="Rectangle 637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48862" name="Rectangle 638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48863" name="Rectangle 639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48864" name="Line 640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65" name="Rectangle 641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48866" name="Rectangle 642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48867" name="Rectangle 643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48868" name="Freeform 64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69" name="Line 645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70" name="Line 646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72" name="Line 648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73" name="Line 649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74" name="Line 650"/>
          <p:cNvSpPr>
            <a:spLocks noChangeShapeType="1"/>
          </p:cNvSpPr>
          <p:nvPr/>
        </p:nvSpPr>
        <p:spPr bwMode="auto">
          <a:xfrm>
            <a:off x="2820989" y="684530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75" name="Line 651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76" name="Line 652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77" name="Rectangle 653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8878" name="Rectangle 654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8879" name="Rectangle 655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8880" name="Rectangle 656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48881" name="Rectangle 657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48882" name="Rectangle 658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48883" name="Rectangle 659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48884" name="AutoShape 660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85" name="Rectangle 661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48886" name="Rectangle 662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8887" name="Rectangle 663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48888" name="Rectangle 664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{Z7m</a:t>
            </a:r>
            <a:endParaRPr lang="en-US" sz="1800">
              <a:latin typeface="WinInnwa" charset="0"/>
            </a:endParaRPr>
          </a:p>
        </p:txBody>
      </p:sp>
      <p:sp>
        <p:nvSpPr>
          <p:cNvPr id="948889" name="Rectangle 665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48890" name="Rectangle 666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48891" name="Rectangle 667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48892" name="Rectangle 668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48893" name="Rectangle 669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48894" name="Rectangle 670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48895" name="Rectangle 671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896" name="Line 672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97" name="Line 673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98" name="Line 674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899" name="Line 675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00" name="Line 676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01" name="Line 677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03" name="Rectangle 679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8904" name="Rectangle 680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8905" name="Rectangle 681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8906" name="Text Box 682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8907" name="Text Box 683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48908" name="Rectangle 684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09" name="Rectangle 685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10" name="Rectangle 686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11" name="Rectangle 687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12" name="Rectangle 688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13" name="Rectangle 689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14" name="Rectangle 690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48915" name="Rectangle 691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16" name="Rectangle 692"/>
          <p:cNvSpPr>
            <a:spLocks noChangeArrowheads="1"/>
          </p:cNvSpPr>
          <p:nvPr/>
        </p:nvSpPr>
        <p:spPr bwMode="auto">
          <a:xfrm>
            <a:off x="2513014" y="4684714"/>
            <a:ext cx="147955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8917" name="Rectangle 693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48918" name="Rectangle 694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19" name="Line 695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20" name="Line 696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21" name="Line 697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22" name="Line 698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23" name="Rectangle 69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24" name="Rectangle 700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48925" name="Line 701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27" name="Rectangle 703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28" name="Rectangle 704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29" name="Rectangle 705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30" name="Arc 706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31" name="Rectangle 707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32" name="Rectangle 70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48933" name="Group 709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48934" name="Rectangle 710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8935" name="Rectangle 711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8936" name="Rectangle 712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8937" name="Rectangle 713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8938" name="Rectangle 714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8939" name="Rectangle 715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8940" name="Rectangle 716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8941" name="Rectangle 717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48942" name="Rectangle 718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48943" name="Rectangle 719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8944" name="Rectangle 720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48945" name="Rectangle 721"/>
          <p:cNvSpPr>
            <a:spLocks noChangeArrowheads="1"/>
          </p:cNvSpPr>
          <p:nvPr/>
        </p:nvSpPr>
        <p:spPr bwMode="auto">
          <a:xfrm>
            <a:off x="268922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48946" name="Group 722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48947" name="Text Box 723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48948" name="Group 724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48949" name="Freeform 725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8950" name="Freeform 726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8951" name="Freeform 727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8952" name="Freeform 728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48953" name="Picture 729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8954" name="Freeform 730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8955" name="Freeform 731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48956" name="Rectangle 732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8957" name="Rectangle 733"/>
          <p:cNvSpPr>
            <a:spLocks noChangeArrowheads="1"/>
          </p:cNvSpPr>
          <p:nvPr/>
        </p:nvSpPr>
        <p:spPr bwMode="auto">
          <a:xfrm>
            <a:off x="2916239" y="2295526"/>
            <a:ext cx="29623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,k'</a:t>
            </a:r>
            <a:endParaRPr lang="en-US" sz="2000">
              <a:latin typeface="WinInnwa" charset="0"/>
            </a:endParaRPr>
          </a:p>
        </p:txBody>
      </p:sp>
      <p:grpSp>
        <p:nvGrpSpPr>
          <p:cNvPr id="948958" name="Group 734"/>
          <p:cNvGrpSpPr>
            <a:grpSpLocks/>
          </p:cNvGrpSpPr>
          <p:nvPr/>
        </p:nvGrpSpPr>
        <p:grpSpPr bwMode="auto">
          <a:xfrm>
            <a:off x="2655889" y="2493967"/>
            <a:ext cx="884237" cy="173038"/>
            <a:chOff x="2913" y="1215"/>
            <a:chExt cx="557" cy="109"/>
          </a:xfrm>
        </p:grpSpPr>
        <p:sp>
          <p:nvSpPr>
            <p:cNvPr id="948959" name="Rectangle 735"/>
            <p:cNvSpPr>
              <a:spLocks noChangeArrowheads="1"/>
            </p:cNvSpPr>
            <p:nvPr/>
          </p:nvSpPr>
          <p:spPr bwMode="auto">
            <a:xfrm>
              <a:off x="2913" y="1219"/>
              <a:ext cx="31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  us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8960" name="Rectangle 736"/>
            <p:cNvSpPr>
              <a:spLocks noChangeArrowheads="1"/>
            </p:cNvSpPr>
            <p:nvPr/>
          </p:nvSpPr>
          <p:spPr bwMode="auto">
            <a:xfrm>
              <a:off x="3106" y="1215"/>
              <a:ext cx="36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qkH;Ncif;: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8961" name="Rectangle 737"/>
          <p:cNvSpPr>
            <a:spLocks noChangeArrowheads="1"/>
          </p:cNvSpPr>
          <p:nvPr/>
        </p:nvSpPr>
        <p:spPr bwMode="auto">
          <a:xfrm>
            <a:off x="2763838" y="38004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8962" name="Rectangle 738"/>
          <p:cNvSpPr>
            <a:spLocks noChangeArrowheads="1"/>
          </p:cNvSpPr>
          <p:nvPr/>
        </p:nvSpPr>
        <p:spPr bwMode="auto">
          <a:xfrm>
            <a:off x="2909889" y="3743325"/>
            <a:ext cx="437300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48963" name="Group 739"/>
          <p:cNvGrpSpPr>
            <a:grpSpLocks/>
          </p:cNvGrpSpPr>
          <p:nvPr/>
        </p:nvGrpSpPr>
        <p:grpSpPr bwMode="auto">
          <a:xfrm>
            <a:off x="2649537" y="3941767"/>
            <a:ext cx="927100" cy="173038"/>
            <a:chOff x="2913" y="1215"/>
            <a:chExt cx="584" cy="109"/>
          </a:xfrm>
        </p:grpSpPr>
        <p:sp>
          <p:nvSpPr>
            <p:cNvPr id="948964" name="Rectangle 740"/>
            <p:cNvSpPr>
              <a:spLocks noChangeArrowheads="1"/>
            </p:cNvSpPr>
            <p:nvPr/>
          </p:nvSpPr>
          <p:spPr bwMode="auto">
            <a:xfrm>
              <a:off x="2913" y="1219"/>
              <a:ext cx="36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Nyoem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8965" name="Rectangle 741"/>
            <p:cNvSpPr>
              <a:spLocks noChangeArrowheads="1"/>
            </p:cNvSpPr>
            <p:nvPr/>
          </p:nvSpPr>
          <p:spPr bwMode="auto">
            <a:xfrm>
              <a:off x="3106" y="1215"/>
              <a:ext cx="3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   NzpfNcif;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8966" name="Rectangle 742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8967" name="Rectangle 743"/>
          <p:cNvSpPr>
            <a:spLocks noChangeArrowheads="1"/>
          </p:cNvSpPr>
          <p:nvPr/>
        </p:nvSpPr>
        <p:spPr bwMode="auto">
          <a:xfrm>
            <a:off x="2897189" y="5381626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48968" name="Group 744"/>
          <p:cNvGrpSpPr>
            <a:grpSpLocks/>
          </p:cNvGrpSpPr>
          <p:nvPr/>
        </p:nvGrpSpPr>
        <p:grpSpPr bwMode="auto">
          <a:xfrm>
            <a:off x="2636839" y="5580066"/>
            <a:ext cx="954087" cy="176213"/>
            <a:chOff x="2913" y="1215"/>
            <a:chExt cx="601" cy="111"/>
          </a:xfrm>
        </p:grpSpPr>
        <p:sp>
          <p:nvSpPr>
            <p:cNvPr id="948969" name="Rectangle 745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  odrf;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8970" name="Rectangle 746"/>
            <p:cNvSpPr>
              <a:spLocks noChangeArrowheads="1"/>
            </p:cNvSpPr>
            <p:nvPr/>
          </p:nvSpPr>
          <p:spPr bwMode="auto">
            <a:xfrm>
              <a:off x="3106" y="1215"/>
              <a:ext cx="40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 oGmlNcif;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48971" name="Rectangle 747"/>
          <p:cNvSpPr>
            <a:spLocks noChangeArrowheads="1"/>
          </p:cNvSpPr>
          <p:nvPr/>
        </p:nvSpPr>
        <p:spPr bwMode="auto">
          <a:xfrm>
            <a:off x="2790825" y="1160464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48972" name="Rectangle 748"/>
          <p:cNvSpPr>
            <a:spLocks noChangeArrowheads="1"/>
          </p:cNvSpPr>
          <p:nvPr/>
        </p:nvSpPr>
        <p:spPr bwMode="auto">
          <a:xfrm>
            <a:off x="2936875" y="1103313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48973" name="Group 749"/>
          <p:cNvGrpSpPr>
            <a:grpSpLocks/>
          </p:cNvGrpSpPr>
          <p:nvPr/>
        </p:nvGrpSpPr>
        <p:grpSpPr bwMode="auto">
          <a:xfrm>
            <a:off x="2676523" y="1301753"/>
            <a:ext cx="776288" cy="300038"/>
            <a:chOff x="2913" y="1215"/>
            <a:chExt cx="489" cy="189"/>
          </a:xfrm>
        </p:grpSpPr>
        <p:sp>
          <p:nvSpPr>
            <p:cNvPr id="948974" name="Rectangle 750"/>
            <p:cNvSpPr>
              <a:spLocks noChangeArrowheads="1"/>
            </p:cNvSpPr>
            <p:nvPr/>
          </p:nvSpPr>
          <p:spPr bwMode="auto">
            <a:xfrm>
              <a:off x="2913" y="1219"/>
              <a:ext cx="4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48975" name="Rectangle 751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48976" name="Line 752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85" name="Text Box 761"/>
          <p:cNvSpPr txBox="1">
            <a:spLocks noChangeArrowheads="1"/>
          </p:cNvSpPr>
          <p:nvPr/>
        </p:nvSpPr>
        <p:spPr bwMode="auto">
          <a:xfrm rot="-5400000">
            <a:off x="1681957" y="3611960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48977" name="Line 753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78" name="Rectangle 754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48979" name="Text Box 755"/>
          <p:cNvSpPr txBox="1">
            <a:spLocks noChangeArrowheads="1"/>
          </p:cNvSpPr>
          <p:nvPr/>
        </p:nvSpPr>
        <p:spPr bwMode="auto">
          <a:xfrm rot="-5400000">
            <a:off x="2247107" y="380920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48436" name="Oval 212"/>
          <p:cNvSpPr>
            <a:spLocks noChangeArrowheads="1"/>
          </p:cNvSpPr>
          <p:nvPr/>
        </p:nvSpPr>
        <p:spPr bwMode="auto">
          <a:xfrm>
            <a:off x="2346326" y="3667126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438" name="Oval 214"/>
          <p:cNvSpPr>
            <a:spLocks noChangeArrowheads="1"/>
          </p:cNvSpPr>
          <p:nvPr/>
        </p:nvSpPr>
        <p:spPr bwMode="auto">
          <a:xfrm>
            <a:off x="2332039" y="2217739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948986" name="Line 762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87" name="Line 763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88" name="Line 764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989" name="Line 765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439" name="Oval 215"/>
          <p:cNvSpPr>
            <a:spLocks noChangeArrowheads="1"/>
          </p:cNvSpPr>
          <p:nvPr/>
        </p:nvSpPr>
        <p:spPr bwMode="auto">
          <a:xfrm>
            <a:off x="2344738" y="5287964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84" name="Line 760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48440" name="Oval 216"/>
          <p:cNvSpPr>
            <a:spLocks noChangeArrowheads="1"/>
          </p:cNvSpPr>
          <p:nvPr/>
        </p:nvSpPr>
        <p:spPr bwMode="auto">
          <a:xfrm>
            <a:off x="2406651" y="6111875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80" name="Oval 756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81" name="Text Box 757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48435" name="AutoShape 211"/>
          <p:cNvSpPr>
            <a:spLocks noChangeArrowheads="1"/>
          </p:cNvSpPr>
          <p:nvPr/>
        </p:nvSpPr>
        <p:spPr bwMode="auto">
          <a:xfrm rot="9069307">
            <a:off x="4062414" y="5441950"/>
            <a:ext cx="2185987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48983" name="Text Box 759"/>
          <p:cNvSpPr txBox="1">
            <a:spLocks noChangeArrowheads="1"/>
          </p:cNvSpPr>
          <p:nvPr/>
        </p:nvSpPr>
        <p:spPr bwMode="auto">
          <a:xfrm>
            <a:off x="5270501" y="5457827"/>
            <a:ext cx="4291013" cy="161124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r>
              <a:rPr lang="en-US" sz="3200" b="1" i="1">
                <a:solidFill>
                  <a:srgbClr val="FFEA18"/>
                </a:solidFill>
                <a:latin typeface="WinInnwa" charset="0"/>
              </a:rPr>
              <a:t>'kwd,tBudrf…                 ,k'vlrsKd;</a:t>
            </a:r>
          </a:p>
          <a:p>
            <a:r>
              <a:rPr lang="en-US" sz="3200" b="1" i="1">
                <a:solidFill>
                  <a:srgbClr val="FFEA18"/>
                </a:solidFill>
                <a:latin typeface="WinInnwa" charset="0"/>
              </a:rPr>
              <a:t> (awmifydkif;eKdifiH)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43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27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27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28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35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6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7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7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7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7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7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7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37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0422" name="Rectangle 150"/>
          <p:cNvSpPr>
            <a:spLocks noChangeArrowheads="1"/>
          </p:cNvSpPr>
          <p:nvPr/>
        </p:nvSpPr>
        <p:spPr bwMode="auto">
          <a:xfrm>
            <a:off x="2774950" y="698341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 b="1">
              <a:latin typeface="WinInnwa" charset="0"/>
            </a:endParaRPr>
          </a:p>
        </p:txBody>
      </p:sp>
      <p:sp>
        <p:nvSpPr>
          <p:cNvPr id="950441" name="Rectangle 169"/>
          <p:cNvSpPr>
            <a:spLocks noChangeArrowheads="1"/>
          </p:cNvSpPr>
          <p:nvPr/>
        </p:nvSpPr>
        <p:spPr bwMode="auto">
          <a:xfrm>
            <a:off x="2847975" y="58499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800">
              <a:latin typeface="WinInnwa" charset="0"/>
            </a:endParaRPr>
          </a:p>
        </p:txBody>
      </p:sp>
      <p:sp>
        <p:nvSpPr>
          <p:cNvPr id="95046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5046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046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470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50478" name="Group 206"/>
          <p:cNvGrpSpPr>
            <a:grpSpLocks/>
          </p:cNvGrpSpPr>
          <p:nvPr/>
        </p:nvGrpSpPr>
        <p:grpSpPr bwMode="auto">
          <a:xfrm>
            <a:off x="5362576" y="855664"/>
            <a:ext cx="4416425" cy="3889374"/>
            <a:chOff x="3407" y="368"/>
            <a:chExt cx="2782" cy="2450"/>
          </a:xfrm>
        </p:grpSpPr>
        <p:sp>
          <p:nvSpPr>
            <p:cNvPr id="950479" name="Rectangle 207"/>
            <p:cNvSpPr>
              <a:spLocks noChangeArrowheads="1"/>
            </p:cNvSpPr>
            <p:nvPr/>
          </p:nvSpPr>
          <p:spPr bwMode="auto">
            <a:xfrm>
              <a:off x="4301" y="368"/>
              <a:ext cx="1705" cy="3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3200" b="1" i="1">
                  <a:solidFill>
                    <a:srgbClr val="66FFFF"/>
                  </a:solidFill>
                  <a:latin typeface="WinInnwa" charset="0"/>
                </a:rPr>
                <a:t> </a:t>
              </a:r>
              <a:endParaRPr lang="en-US" sz="1400" b="1" u="sng">
                <a:solidFill>
                  <a:srgbClr val="66FFFF"/>
                </a:solidFill>
                <a:latin typeface="WinInnwa" charset="0"/>
              </a:endParaRPr>
            </a:p>
          </p:txBody>
        </p:sp>
        <p:sp>
          <p:nvSpPr>
            <p:cNvPr id="950480" name="Text Box 208"/>
            <p:cNvSpPr txBox="1">
              <a:spLocks noChangeArrowheads="1"/>
            </p:cNvSpPr>
            <p:nvPr/>
          </p:nvSpPr>
          <p:spPr bwMode="auto">
            <a:xfrm>
              <a:off x="3461" y="2541"/>
              <a:ext cx="2728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16 tkyf</a:t>
              </a:r>
            </a:p>
          </p:txBody>
        </p:sp>
        <p:sp>
          <p:nvSpPr>
            <p:cNvPr id="950481" name="Text Box 209"/>
            <p:cNvSpPr txBox="1">
              <a:spLocks noChangeArrowheads="1"/>
            </p:cNvSpPr>
            <p:nvPr/>
          </p:nvSpPr>
          <p:spPr bwMode="auto">
            <a:xfrm>
              <a:off x="3678" y="2199"/>
              <a:ext cx="2281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  <a:cs typeface="Arial Unicode MS" charset="0"/>
                </a:rPr>
                <a:t>“</a:t>
              </a: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  <a:cs typeface="Arial Unicode MS" charset="0"/>
                </a:rPr>
                <a:t>”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50482" name="Rectangle 210"/>
            <p:cNvSpPr>
              <a:spLocks noChangeArrowheads="1"/>
            </p:cNvSpPr>
            <p:nvPr/>
          </p:nvSpPr>
          <p:spPr bwMode="auto">
            <a:xfrm>
              <a:off x="3407" y="1447"/>
              <a:ext cx="2740" cy="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4000" b="1" i="1">
                  <a:solidFill>
                    <a:schemeClr val="bg1"/>
                  </a:solidFill>
                  <a:latin typeface="WinInnwa" charset="0"/>
                </a:rPr>
                <a:t>tpOftvdkufxm;&amp;SdNcif;</a:t>
              </a:r>
              <a:endParaRPr lang="en-US" sz="1800" b="1" u="sng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950484" name="Text Box 212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67</a:t>
            </a:r>
          </a:p>
        </p:txBody>
      </p:sp>
      <p:sp>
        <p:nvSpPr>
          <p:cNvPr id="950486" name="Rectangle 214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50489" name="Text Box 217"/>
          <p:cNvSpPr txBox="1">
            <a:spLocks noChangeArrowheads="1"/>
          </p:cNvSpPr>
          <p:nvPr/>
        </p:nvSpPr>
        <p:spPr bwMode="auto">
          <a:xfrm>
            <a:off x="5168900" y="4749800"/>
            <a:ext cx="4630738" cy="290185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rgbClr val="66FFFF"/>
                </a:solidFill>
                <a:latin typeface="WinInnwa" charset="0"/>
              </a:rPr>
              <a:t>pmtkyfrNyKpkaomya&amp;mzufrsm; </a:t>
            </a:r>
          </a:p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rgbClr val="66FFFF"/>
                </a:solidFill>
                <a:latin typeface="WinInnwa" charset="0"/>
              </a:rPr>
              <a:t>Oyrm </a:t>
            </a:r>
          </a:p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rgbClr val="66FFFF"/>
                </a:solidFill>
                <a:latin typeface="WinInnwa" charset="0"/>
              </a:rPr>
              <a:t>{vd,-{vd&amp;SJ </a:t>
            </a:r>
          </a:p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rgbClr val="66FFFF"/>
                </a:solidFill>
                <a:latin typeface="WinInnwa" charset="0"/>
              </a:rPr>
              <a:t>ESif.tNcm;</a:t>
            </a:r>
          </a:p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rgbClr val="66FFFF"/>
                </a:solidFill>
                <a:latin typeface="WinInnwa" charset="0"/>
              </a:rPr>
              <a:t>                </a:t>
            </a:r>
          </a:p>
        </p:txBody>
      </p:sp>
      <p:sp>
        <p:nvSpPr>
          <p:cNvPr id="950493" name="Oval 221"/>
          <p:cNvSpPr>
            <a:spLocks noChangeArrowheads="1"/>
          </p:cNvSpPr>
          <p:nvPr/>
        </p:nvSpPr>
        <p:spPr bwMode="auto">
          <a:xfrm>
            <a:off x="6075365" y="5399090"/>
            <a:ext cx="2835275" cy="1698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495" name="Rectangle 223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50497" name="Text Box 225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my-MM" sz="2000" b="1">
              <a:latin typeface="WinInnwa" charset="0"/>
            </a:endParaRPr>
          </a:p>
        </p:txBody>
      </p:sp>
      <p:sp>
        <p:nvSpPr>
          <p:cNvPr id="950672" name="AutoShape 400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73" name="Rectangle 401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74" name="Rectangle 402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75" name="Rectangle 403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76" name="AutoShape 404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77" name="AutoShape 405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78" name="AutoShape 40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79" name="AutoShape 407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80" name="AutoShape 408"/>
          <p:cNvSpPr>
            <a:spLocks noChangeArrowheads="1"/>
          </p:cNvSpPr>
          <p:nvPr/>
        </p:nvSpPr>
        <p:spPr bwMode="auto">
          <a:xfrm>
            <a:off x="2789238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81" name="Rectangle 409"/>
          <p:cNvSpPr>
            <a:spLocks noChangeArrowheads="1"/>
          </p:cNvSpPr>
          <p:nvPr/>
        </p:nvSpPr>
        <p:spPr bwMode="auto">
          <a:xfrm>
            <a:off x="2757488" y="6296027"/>
            <a:ext cx="12182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TO</a:t>
            </a:r>
            <a:endParaRPr lang="en-US" sz="1800">
              <a:latin typeface="WinInnwa" charset="0"/>
            </a:endParaRPr>
          </a:p>
        </p:txBody>
      </p:sp>
      <p:sp>
        <p:nvSpPr>
          <p:cNvPr id="950682" name="Rectangle 410"/>
          <p:cNvSpPr>
            <a:spLocks noChangeArrowheads="1"/>
          </p:cNvSpPr>
          <p:nvPr/>
        </p:nvSpPr>
        <p:spPr bwMode="auto">
          <a:xfrm>
            <a:off x="2903538" y="6238875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50683" name="Group 411"/>
          <p:cNvGrpSpPr>
            <a:grpSpLocks/>
          </p:cNvGrpSpPr>
          <p:nvPr/>
        </p:nvGrpSpPr>
        <p:grpSpPr bwMode="auto">
          <a:xfrm>
            <a:off x="2774950" y="6437311"/>
            <a:ext cx="923925" cy="171801"/>
            <a:chOff x="2913" y="1215"/>
            <a:chExt cx="623" cy="139"/>
          </a:xfrm>
        </p:grpSpPr>
        <p:sp>
          <p:nvSpPr>
            <p:cNvPr id="950684" name="Rectangle 412"/>
            <p:cNvSpPr>
              <a:spLocks noChangeArrowheads="1"/>
            </p:cNvSpPr>
            <p:nvPr/>
          </p:nvSpPr>
          <p:spPr bwMode="auto">
            <a:xfrm>
              <a:off x="2913" y="1219"/>
              <a:ext cx="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0685" name="Rectangle 413"/>
            <p:cNvSpPr>
              <a:spLocks noChangeArrowheads="1"/>
            </p:cNvSpPr>
            <p:nvPr/>
          </p:nvSpPr>
          <p:spPr bwMode="auto">
            <a:xfrm>
              <a:off x="3106" y="1215"/>
              <a:ext cx="43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NyefvmNcif;: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0686" name="Rectangle 414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50687" name="Rectangle 415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0688" name="Rectangle 416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0689" name="Rectangle 417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0690" name="Line 418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691" name="Line 419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692" name="Line 420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693" name="Line 421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694" name="Freeform 422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695" name="Line 423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696" name="Freeform 424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697" name="Line 425"/>
          <p:cNvSpPr>
            <a:spLocks noChangeShapeType="1"/>
          </p:cNvSpPr>
          <p:nvPr/>
        </p:nvSpPr>
        <p:spPr bwMode="auto">
          <a:xfrm flipV="1">
            <a:off x="3878264" y="1112839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698" name="Line 426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699" name="Line 427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0" name="Line 428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1" name="Line 429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2" name="Line 430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3" name="Line 431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4" name="Line 432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5" name="Line 433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6" name="Line 434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7" name="Line 435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8" name="Line 436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09" name="Rectangle 437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50710" name="Line 438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11" name="Line 439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12" name="Rectangle 440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50713" name="Rectangle 441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50714" name="Rectangle 442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50715" name="Rectangle 443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50716" name="Line 444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17" name="Rectangle 445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50718" name="Rectangle 446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50719" name="Rectangle 447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50720" name="Freeform 448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21" name="Line 449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22" name="Line 450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24" name="Line 452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25" name="Line 453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26" name="Line 454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27" name="Line 455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28" name="Line 456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29" name="Rectangle 457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0730" name="Rectangle 458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0731" name="Rectangle 459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50732" name="Rectangle 460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50733" name="Rectangle 461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50734" name="Rectangle 462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50735" name="Rectangle 463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50736" name="AutoShape 464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37" name="Rectangle 465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50738" name="Rectangle 466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50739" name="Rectangle 467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50740" name="Rectangle 468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50741" name="Rectangle 469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50742" name="Rectangle 470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50743" name="Rectangle 471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50744" name="Rectangle 472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50745" name="Rectangle 473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50746" name="Rectangle 474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50747" name="Rectangle 475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48" name="Line 476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49" name="Line 477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50" name="Line 478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51" name="Line 479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52" name="Line 480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53" name="Line 481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55" name="Rectangle 483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0756" name="Rectangle 484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0757" name="Rectangle 485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0758" name="Text Box 486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50759" name="Text Box 487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50760" name="Rectangle 488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61" name="Rectangle 489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62" name="Rectangle 490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63" name="Rectangle 491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64" name="Rectangle 492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65" name="Rectangle 493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66" name="Rectangle 494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50767" name="Rectangle 495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69" name="Rectangle 497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0770" name="Rectangle 498"/>
          <p:cNvSpPr>
            <a:spLocks noChangeArrowheads="1"/>
          </p:cNvSpPr>
          <p:nvPr/>
        </p:nvSpPr>
        <p:spPr bwMode="auto">
          <a:xfrm>
            <a:off x="2936876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71" name="Line 499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72" name="Line 500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73" name="Line 501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74" name="Line 502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75" name="Rectangle 503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76" name="Rectangle 504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0777" name="Line 505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779" name="Rectangle 507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80" name="Rectangle 508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81" name="Rectangle 509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82" name="Arc 510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83" name="Rectangle 511"/>
          <p:cNvSpPr>
            <a:spLocks noChangeArrowheads="1"/>
          </p:cNvSpPr>
          <p:nvPr/>
        </p:nvSpPr>
        <p:spPr bwMode="auto">
          <a:xfrm>
            <a:off x="2562226" y="1087438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784" name="Rectangle 512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50785" name="Group 513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50786" name="Rectangle 514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0787" name="Rectangle 515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0788" name="Rectangle 516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0789" name="Rectangle 517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0790" name="Rectangle 518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0791" name="Rectangle 519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0792" name="Rectangle 520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0793" name="Rectangle 521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0794" name="Rectangle 522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50795" name="Rectangle 523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0796" name="Rectangle 524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0797" name="Rectangle 525"/>
          <p:cNvSpPr>
            <a:spLocks noChangeArrowheads="1"/>
          </p:cNvSpPr>
          <p:nvPr/>
        </p:nvSpPr>
        <p:spPr bwMode="auto">
          <a:xfrm>
            <a:off x="2576514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50798" name="Group 526"/>
          <p:cNvGrpSpPr>
            <a:grpSpLocks/>
          </p:cNvGrpSpPr>
          <p:nvPr/>
        </p:nvGrpSpPr>
        <p:grpSpPr bwMode="auto">
          <a:xfrm>
            <a:off x="3397251" y="4103689"/>
            <a:ext cx="511174" cy="725488"/>
            <a:chOff x="2995" y="2583"/>
            <a:chExt cx="322" cy="457"/>
          </a:xfrm>
        </p:grpSpPr>
        <p:sp>
          <p:nvSpPr>
            <p:cNvPr id="950799" name="Text Box 527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50800" name="Group 528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50801" name="Freeform 529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0802" name="Freeform 530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0803" name="Freeform 531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0804" name="Freeform 532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50805" name="Picture 533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50806" name="Freeform 534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0807" name="Freeform 535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50808" name="Rectangle 536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0809" name="Rectangle 537"/>
          <p:cNvSpPr>
            <a:spLocks noChangeArrowheads="1"/>
          </p:cNvSpPr>
          <p:nvPr/>
        </p:nvSpPr>
        <p:spPr bwMode="auto">
          <a:xfrm>
            <a:off x="2965451" y="2295526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50810" name="Group 538"/>
          <p:cNvGrpSpPr>
            <a:grpSpLocks/>
          </p:cNvGrpSpPr>
          <p:nvPr/>
        </p:nvGrpSpPr>
        <p:grpSpPr bwMode="auto">
          <a:xfrm>
            <a:off x="2784473" y="2509841"/>
            <a:ext cx="742950" cy="173038"/>
            <a:chOff x="2913" y="1215"/>
            <a:chExt cx="468" cy="109"/>
          </a:xfrm>
        </p:grpSpPr>
        <p:sp>
          <p:nvSpPr>
            <p:cNvPr id="950811" name="Rectangle 539"/>
            <p:cNvSpPr>
              <a:spLocks noChangeArrowheads="1"/>
            </p:cNvSpPr>
            <p:nvPr/>
          </p:nvSpPr>
          <p:spPr bwMode="auto">
            <a:xfrm>
              <a:off x="2913" y="1219"/>
              <a:ext cx="21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us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0812" name="Rectangle 540"/>
            <p:cNvSpPr>
              <a:spLocks noChangeArrowheads="1"/>
            </p:cNvSpPr>
            <p:nvPr/>
          </p:nvSpPr>
          <p:spPr bwMode="auto">
            <a:xfrm>
              <a:off x="3106" y="1215"/>
              <a:ext cx="27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qkH;Ncif;: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0813" name="Rectangle 541"/>
          <p:cNvSpPr>
            <a:spLocks noChangeArrowheads="1"/>
          </p:cNvSpPr>
          <p:nvPr/>
        </p:nvSpPr>
        <p:spPr bwMode="auto">
          <a:xfrm>
            <a:off x="2763838" y="38004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0814" name="Rectangle 542"/>
          <p:cNvSpPr>
            <a:spLocks noChangeArrowheads="1"/>
          </p:cNvSpPr>
          <p:nvPr/>
        </p:nvSpPr>
        <p:spPr bwMode="auto">
          <a:xfrm>
            <a:off x="2909889" y="3743325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50815" name="Group 543"/>
          <p:cNvGrpSpPr>
            <a:grpSpLocks/>
          </p:cNvGrpSpPr>
          <p:nvPr/>
        </p:nvGrpSpPr>
        <p:grpSpPr bwMode="auto">
          <a:xfrm>
            <a:off x="2795589" y="3943354"/>
            <a:ext cx="892175" cy="173038"/>
            <a:chOff x="2913" y="1215"/>
            <a:chExt cx="562" cy="109"/>
          </a:xfrm>
        </p:grpSpPr>
        <p:sp>
          <p:nvSpPr>
            <p:cNvPr id="950816" name="Rectangle 544"/>
            <p:cNvSpPr>
              <a:spLocks noChangeArrowheads="1"/>
            </p:cNvSpPr>
            <p:nvPr/>
          </p:nvSpPr>
          <p:spPr bwMode="auto">
            <a:xfrm>
              <a:off x="2913" y="1219"/>
              <a:ext cx="29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Nyoem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0817" name="Rectangle 545"/>
            <p:cNvSpPr>
              <a:spLocks noChangeArrowheads="1"/>
            </p:cNvSpPr>
            <p:nvPr/>
          </p:nvSpPr>
          <p:spPr bwMode="auto">
            <a:xfrm>
              <a:off x="3106" y="1215"/>
              <a:ext cx="36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  NzpfNcif;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0818" name="Rectangle 546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0819" name="Rectangle 547"/>
          <p:cNvSpPr>
            <a:spLocks noChangeArrowheads="1"/>
          </p:cNvSpPr>
          <p:nvPr/>
        </p:nvSpPr>
        <p:spPr bwMode="auto">
          <a:xfrm>
            <a:off x="2897189" y="5381626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50820" name="Group 548"/>
          <p:cNvGrpSpPr>
            <a:grpSpLocks/>
          </p:cNvGrpSpPr>
          <p:nvPr/>
        </p:nvGrpSpPr>
        <p:grpSpPr bwMode="auto">
          <a:xfrm>
            <a:off x="2636841" y="5580066"/>
            <a:ext cx="857250" cy="173038"/>
            <a:chOff x="2913" y="1215"/>
            <a:chExt cx="540" cy="109"/>
          </a:xfrm>
        </p:grpSpPr>
        <p:sp>
          <p:nvSpPr>
            <p:cNvPr id="950821" name="Rectangle 549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0822" name="Rectangle 550"/>
            <p:cNvSpPr>
              <a:spLocks noChangeArrowheads="1"/>
            </p:cNvSpPr>
            <p:nvPr/>
          </p:nvSpPr>
          <p:spPr bwMode="auto">
            <a:xfrm>
              <a:off x="3106" y="1215"/>
              <a:ext cx="3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odrf;oGm;Ncif;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0823" name="Rectangle 551"/>
          <p:cNvSpPr>
            <a:spLocks noChangeArrowheads="1"/>
          </p:cNvSpPr>
          <p:nvPr/>
        </p:nvSpPr>
        <p:spPr bwMode="auto">
          <a:xfrm>
            <a:off x="2790825" y="1160464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0824" name="Rectangle 552"/>
          <p:cNvSpPr>
            <a:spLocks noChangeArrowheads="1"/>
          </p:cNvSpPr>
          <p:nvPr/>
        </p:nvSpPr>
        <p:spPr bwMode="auto">
          <a:xfrm>
            <a:off x="3016251" y="1119188"/>
            <a:ext cx="5770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50825" name="Group 553"/>
          <p:cNvGrpSpPr>
            <a:grpSpLocks/>
          </p:cNvGrpSpPr>
          <p:nvPr/>
        </p:nvGrpSpPr>
        <p:grpSpPr bwMode="auto">
          <a:xfrm>
            <a:off x="2755905" y="1301753"/>
            <a:ext cx="563563" cy="300038"/>
            <a:chOff x="2913" y="1215"/>
            <a:chExt cx="355" cy="189"/>
          </a:xfrm>
        </p:grpSpPr>
        <p:sp>
          <p:nvSpPr>
            <p:cNvPr id="950826" name="Rectangle 554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0827" name="Rectangle 55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50828" name="Line 556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829" name="Line 557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830" name="Rectangle 558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0831" name="Text Box 559"/>
          <p:cNvSpPr txBox="1">
            <a:spLocks noChangeArrowheads="1"/>
          </p:cNvSpPr>
          <p:nvPr/>
        </p:nvSpPr>
        <p:spPr bwMode="auto">
          <a:xfrm rot="-5400000">
            <a:off x="2231232" y="3825083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50836" name="Line 564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837" name="Line 565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838" name="Line 566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839" name="Line 567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832" name="AutoShape 560"/>
          <p:cNvSpPr>
            <a:spLocks noChangeArrowheads="1"/>
          </p:cNvSpPr>
          <p:nvPr/>
        </p:nvSpPr>
        <p:spPr bwMode="auto">
          <a:xfrm>
            <a:off x="180975" y="3457576"/>
            <a:ext cx="1831975" cy="7969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833" name="Line 561"/>
          <p:cNvSpPr>
            <a:spLocks noChangeShapeType="1"/>
          </p:cNvSpPr>
          <p:nvPr/>
        </p:nvSpPr>
        <p:spPr bwMode="auto">
          <a:xfrm>
            <a:off x="2038350" y="3883026"/>
            <a:ext cx="4089400" cy="2185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>
            <a:outerShdw blurRad="63500" dist="74053" dir="3542175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0834" name="Line 562"/>
          <p:cNvSpPr>
            <a:spLocks noChangeShapeType="1"/>
          </p:cNvSpPr>
          <p:nvPr/>
        </p:nvSpPr>
        <p:spPr bwMode="auto">
          <a:xfrm>
            <a:off x="2741613" y="6191251"/>
            <a:ext cx="10541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0835" name="Text Box 563"/>
          <p:cNvSpPr txBox="1">
            <a:spLocks noChangeArrowheads="1"/>
          </p:cNvSpPr>
          <p:nvPr/>
        </p:nvSpPr>
        <p:spPr bwMode="auto">
          <a:xfrm rot="-5400000">
            <a:off x="1666082" y="3659585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5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5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493" grpId="0" animBg="1"/>
      <p:bldP spid="950832" grpId="0" animBg="1"/>
      <p:bldP spid="95083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747" name="Rectangle 427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(N)</a:t>
            </a:r>
          </a:p>
        </p:txBody>
      </p:sp>
      <p:sp>
        <p:nvSpPr>
          <p:cNvPr id="952322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323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325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330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2401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08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09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0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1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2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3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4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5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6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7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8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19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21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22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23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24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426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2502" name="Rectangle 182"/>
          <p:cNvSpPr>
            <a:spLocks noChangeArrowheads="1"/>
          </p:cNvSpPr>
          <p:nvPr/>
        </p:nvSpPr>
        <p:spPr bwMode="auto">
          <a:xfrm>
            <a:off x="2971800" y="3616325"/>
            <a:ext cx="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000">
              <a:latin typeface="WinInnwa" charset="0"/>
            </a:endParaRPr>
          </a:p>
        </p:txBody>
      </p:sp>
      <p:sp>
        <p:nvSpPr>
          <p:cNvPr id="952515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52516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517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2518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2537" name="Text Box 217"/>
          <p:cNvSpPr txBox="1">
            <a:spLocks noChangeArrowheads="1"/>
          </p:cNvSpPr>
          <p:nvPr/>
        </p:nvSpPr>
        <p:spPr bwMode="auto">
          <a:xfrm>
            <a:off x="5219701" y="4548188"/>
            <a:ext cx="4291013" cy="14193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i="1">
                <a:solidFill>
                  <a:srgbClr val="66FFFF"/>
                </a:solidFill>
                <a:latin typeface="WinInnwa" charset="0"/>
              </a:rPr>
              <a:t>ca&amp;yGif.trSwftom;         ya&amp;mzufBuD;rsm;</a:t>
            </a:r>
          </a:p>
        </p:txBody>
      </p:sp>
      <p:sp>
        <p:nvSpPr>
          <p:cNvPr id="952538" name="Text Box 218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68</a:t>
            </a:r>
          </a:p>
        </p:txBody>
      </p:sp>
      <p:sp>
        <p:nvSpPr>
          <p:cNvPr id="952543" name="Rectangle 223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52545" name="Oval 225"/>
          <p:cNvSpPr>
            <a:spLocks noChangeArrowheads="1"/>
          </p:cNvSpPr>
          <p:nvPr/>
        </p:nvSpPr>
        <p:spPr bwMode="auto">
          <a:xfrm>
            <a:off x="4822825" y="4384676"/>
            <a:ext cx="5080000" cy="18446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2546" name="Rectangle 22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52727" name="Group 407"/>
          <p:cNvGrpSpPr>
            <a:grpSpLocks/>
          </p:cNvGrpSpPr>
          <p:nvPr/>
        </p:nvGrpSpPr>
        <p:grpSpPr bwMode="auto">
          <a:xfrm>
            <a:off x="5075239" y="2239963"/>
            <a:ext cx="4700587" cy="1766887"/>
            <a:chOff x="3187" y="1239"/>
            <a:chExt cx="2961" cy="1113"/>
          </a:xfrm>
        </p:grpSpPr>
        <p:sp>
          <p:nvSpPr>
            <p:cNvPr id="952728" name="Text Box 408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952729" name="Text Box 409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</a:p>
          </p:txBody>
        </p:sp>
        <p:sp>
          <p:nvSpPr>
            <p:cNvPr id="952730" name="Text Box 410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52731" name="Picture 4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3073" name="AutoShape 753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74" name="Rectangle 754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75" name="Rectangle 755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76" name="Rectangle 756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77" name="AutoShape 757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78" name="AutoShape 758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79" name="AutoShape 759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80" name="AutoShape 760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81" name="AutoShape 761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82" name="Rectangle 762"/>
          <p:cNvSpPr>
            <a:spLocks noChangeArrowheads="1"/>
          </p:cNvSpPr>
          <p:nvPr/>
        </p:nvSpPr>
        <p:spPr bwMode="auto">
          <a:xfrm>
            <a:off x="2757489" y="6296027"/>
            <a:ext cx="24365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odkU</a:t>
            </a:r>
            <a:endParaRPr lang="en-US" sz="1800">
              <a:latin typeface="WinInnwa" charset="0"/>
            </a:endParaRPr>
          </a:p>
        </p:txBody>
      </p:sp>
      <p:sp>
        <p:nvSpPr>
          <p:cNvPr id="953083" name="Rectangle 763"/>
          <p:cNvSpPr>
            <a:spLocks noChangeArrowheads="1"/>
          </p:cNvSpPr>
          <p:nvPr/>
        </p:nvSpPr>
        <p:spPr bwMode="auto">
          <a:xfrm>
            <a:off x="2903539" y="6238875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53084" name="Group 764"/>
          <p:cNvGrpSpPr>
            <a:grpSpLocks/>
          </p:cNvGrpSpPr>
          <p:nvPr/>
        </p:nvGrpSpPr>
        <p:grpSpPr bwMode="auto">
          <a:xfrm>
            <a:off x="2801940" y="6421442"/>
            <a:ext cx="736601" cy="173038"/>
            <a:chOff x="2913" y="1215"/>
            <a:chExt cx="464" cy="109"/>
          </a:xfrm>
        </p:grpSpPr>
        <p:sp>
          <p:nvSpPr>
            <p:cNvPr id="953085" name="Rectangle 765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3086" name="Rectangle 766"/>
            <p:cNvSpPr>
              <a:spLocks noChangeArrowheads="1"/>
            </p:cNvSpPr>
            <p:nvPr/>
          </p:nvSpPr>
          <p:spPr bwMode="auto">
            <a:xfrm>
              <a:off x="3106" y="1215"/>
              <a:ext cx="27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NyefvmNcif;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3087" name="Rectangle 767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53088" name="Rectangle 768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3089" name="Rectangle 769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3090" name="Rectangle 770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3091" name="Line 771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092" name="Line 772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093" name="Line 773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094" name="Line 774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095" name="Freeform 775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096" name="Line 776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097" name="Freeform 777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098" name="Line 778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099" name="Line 779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0" name="Line 780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1" name="Line 781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2" name="Line 782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3" name="Line 783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4" name="Line 784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5" name="Line 785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6" name="Line 786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7" name="Line 787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8" name="Line 788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09" name="Line 789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10" name="Rectangle 790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53111" name="Line 791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12" name="Line 792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13" name="Rectangle 793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53114" name="Rectangle 794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53115" name="Rectangle 795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53116" name="Rectangle 796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53117" name="Line 797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18" name="Rectangle 798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53119" name="Rectangle 799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53120" name="Rectangle 800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53121" name="Freeform 801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22" name="Line 802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23" name="Line 803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25" name="Line 805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26" name="Line 806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27" name="Line 807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28" name="Line 808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29" name="Line 809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30" name="Rectangle 810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3131" name="Rectangle 811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3132" name="Rectangle 812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53133" name="Rectangle 813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53134" name="Rectangle 814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53135" name="Rectangle 815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53136" name="Rectangle 816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53137" name="AutoShape 817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38" name="Rectangle 818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53139" name="Rectangle 819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53140" name="Rectangle 820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53141" name="Rectangle 821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53142" name="Rectangle 822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53143" name="Rectangle 823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53144" name="Rectangle 824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53145" name="Rectangle 825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53146" name="Rectangle 826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53147" name="Rectangle 827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53148" name="Rectangle 828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49" name="Line 829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50" name="Line 830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51" name="Line 831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52" name="Line 832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53" name="Line 833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54" name="Line 834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56" name="Rectangle 836"/>
          <p:cNvSpPr>
            <a:spLocks noChangeArrowheads="1"/>
          </p:cNvSpPr>
          <p:nvPr/>
        </p:nvSpPr>
        <p:spPr bwMode="auto">
          <a:xfrm>
            <a:off x="2646364" y="669449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3157" name="Rectangle 837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3158" name="Rectangle 838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3159" name="Text Box 839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53160" name="Text Box 840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53161" name="Rectangle 841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62" name="Rectangle 842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63" name="Rectangle 843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64" name="Rectangle 844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65" name="Rectangle 845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66" name="Rectangle 846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67" name="Rectangle 847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53168" name="Rectangle 848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70" name="Rectangle 850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3171" name="Rectangle 851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72" name="Line 852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73" name="Line 853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74" name="Line 854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75" name="Line 855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76" name="Rectangle 856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77" name="Rectangle 857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3178" name="Line 858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180" name="Rectangle 860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81" name="Rectangle 861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82" name="Rectangle 862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83" name="Arc 863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84" name="Rectangle 864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185" name="Rectangle 865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53186" name="Group 866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53187" name="Rectangle 867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3188" name="Rectangle 868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3189" name="Rectangle 869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3190" name="Rectangle 870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3191" name="Rectangle 871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3192" name="Rectangle 872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3193" name="Rectangle 873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3194" name="Rectangle 874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3195" name="Rectangle 875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53196" name="Rectangle 876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3197" name="Rectangle 877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3198" name="Rectangle 878"/>
          <p:cNvSpPr>
            <a:spLocks noChangeArrowheads="1"/>
          </p:cNvSpPr>
          <p:nvPr/>
        </p:nvSpPr>
        <p:spPr bwMode="auto">
          <a:xfrm>
            <a:off x="2609851" y="6029325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53199" name="Group 879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53200" name="Text Box 880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53201" name="Group 881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53202" name="Freeform 882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03" name="Freeform 883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04" name="Freeform 884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05" name="Freeform 885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53206" name="Picture 886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53207" name="Freeform 887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08" name="Freeform 888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53209" name="Rectangle 889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3210" name="Rectangle 890"/>
          <p:cNvSpPr>
            <a:spLocks noChangeArrowheads="1"/>
          </p:cNvSpPr>
          <p:nvPr/>
        </p:nvSpPr>
        <p:spPr bwMode="auto">
          <a:xfrm>
            <a:off x="2916239" y="2295526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53211" name="Group 891"/>
          <p:cNvGrpSpPr>
            <a:grpSpLocks/>
          </p:cNvGrpSpPr>
          <p:nvPr/>
        </p:nvGrpSpPr>
        <p:grpSpPr bwMode="auto">
          <a:xfrm>
            <a:off x="2655887" y="2493967"/>
            <a:ext cx="777874" cy="173038"/>
            <a:chOff x="2913" y="1215"/>
            <a:chExt cx="490" cy="109"/>
          </a:xfrm>
        </p:grpSpPr>
        <p:sp>
          <p:nvSpPr>
            <p:cNvPr id="953212" name="Rectangle 892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3213" name="Rectangle 893"/>
            <p:cNvSpPr>
              <a:spLocks noChangeArrowheads="1"/>
            </p:cNvSpPr>
            <p:nvPr/>
          </p:nvSpPr>
          <p:spPr bwMode="auto">
            <a:xfrm>
              <a:off x="3106" y="1215"/>
              <a:ext cx="2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usqkH;Ncif;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3214" name="Rectangle 894"/>
          <p:cNvSpPr>
            <a:spLocks noChangeArrowheads="1"/>
          </p:cNvSpPr>
          <p:nvPr/>
        </p:nvSpPr>
        <p:spPr bwMode="auto">
          <a:xfrm>
            <a:off x="2763838" y="38004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3215" name="Rectangle 895"/>
          <p:cNvSpPr>
            <a:spLocks noChangeArrowheads="1"/>
          </p:cNvSpPr>
          <p:nvPr/>
        </p:nvSpPr>
        <p:spPr bwMode="auto">
          <a:xfrm>
            <a:off x="2909889" y="3743325"/>
            <a:ext cx="437300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53216" name="Group 896"/>
          <p:cNvGrpSpPr>
            <a:grpSpLocks/>
          </p:cNvGrpSpPr>
          <p:nvPr/>
        </p:nvGrpSpPr>
        <p:grpSpPr bwMode="auto">
          <a:xfrm>
            <a:off x="2714627" y="3957642"/>
            <a:ext cx="828675" cy="173038"/>
            <a:chOff x="2913" y="1215"/>
            <a:chExt cx="522" cy="109"/>
          </a:xfrm>
        </p:grpSpPr>
        <p:sp>
          <p:nvSpPr>
            <p:cNvPr id="953217" name="Rectangle 897"/>
            <p:cNvSpPr>
              <a:spLocks noChangeArrowheads="1"/>
            </p:cNvSpPr>
            <p:nvPr/>
          </p:nvSpPr>
          <p:spPr bwMode="auto">
            <a:xfrm>
              <a:off x="2913" y="1219"/>
              <a:ext cx="38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 Nyoem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3218" name="Rectangle 898"/>
            <p:cNvSpPr>
              <a:spLocks noChangeArrowheads="1"/>
            </p:cNvSpPr>
            <p:nvPr/>
          </p:nvSpPr>
          <p:spPr bwMode="auto">
            <a:xfrm>
              <a:off x="3106" y="1215"/>
              <a:ext cx="3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NzpfNcif;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3219" name="Rectangle 899"/>
          <p:cNvSpPr>
            <a:spLocks noChangeArrowheads="1"/>
          </p:cNvSpPr>
          <p:nvPr/>
        </p:nvSpPr>
        <p:spPr bwMode="auto">
          <a:xfrm>
            <a:off x="2751138" y="5438777"/>
            <a:ext cx="20518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 odkU</a:t>
            </a:r>
            <a:endParaRPr lang="en-US" sz="1800">
              <a:latin typeface="WinInnwa" charset="0"/>
            </a:endParaRPr>
          </a:p>
        </p:txBody>
      </p:sp>
      <p:sp>
        <p:nvSpPr>
          <p:cNvPr id="953220" name="Rectangle 900"/>
          <p:cNvSpPr>
            <a:spLocks noChangeArrowheads="1"/>
          </p:cNvSpPr>
          <p:nvPr/>
        </p:nvSpPr>
        <p:spPr bwMode="auto">
          <a:xfrm>
            <a:off x="2897190" y="5381626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53221" name="Group 901"/>
          <p:cNvGrpSpPr>
            <a:grpSpLocks/>
          </p:cNvGrpSpPr>
          <p:nvPr/>
        </p:nvGrpSpPr>
        <p:grpSpPr bwMode="auto">
          <a:xfrm>
            <a:off x="2636839" y="5580066"/>
            <a:ext cx="866776" cy="176213"/>
            <a:chOff x="2913" y="1215"/>
            <a:chExt cx="546" cy="111"/>
          </a:xfrm>
        </p:grpSpPr>
        <p:sp>
          <p:nvSpPr>
            <p:cNvPr id="953222" name="Rectangle 902"/>
            <p:cNvSpPr>
              <a:spLocks noChangeArrowheads="1"/>
            </p:cNvSpPr>
            <p:nvPr/>
          </p:nvSpPr>
          <p:spPr bwMode="auto">
            <a:xfrm>
              <a:off x="2913" y="1219"/>
              <a:ext cx="3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 odrf;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3223" name="Rectangle 903"/>
            <p:cNvSpPr>
              <a:spLocks noChangeArrowheads="1"/>
            </p:cNvSpPr>
            <p:nvPr/>
          </p:nvSpPr>
          <p:spPr bwMode="auto">
            <a:xfrm>
              <a:off x="3106" y="1215"/>
              <a:ext cx="3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oGm;Ncif;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3224" name="Rectangle 904"/>
          <p:cNvSpPr>
            <a:spLocks noChangeArrowheads="1"/>
          </p:cNvSpPr>
          <p:nvPr/>
        </p:nvSpPr>
        <p:spPr bwMode="auto">
          <a:xfrm>
            <a:off x="2790825" y="1160464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53225" name="Rectangle 905"/>
          <p:cNvSpPr>
            <a:spLocks noChangeArrowheads="1"/>
          </p:cNvSpPr>
          <p:nvPr/>
        </p:nvSpPr>
        <p:spPr bwMode="auto">
          <a:xfrm>
            <a:off x="2936875" y="1103313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53226" name="Group 906"/>
          <p:cNvGrpSpPr>
            <a:grpSpLocks/>
          </p:cNvGrpSpPr>
          <p:nvPr/>
        </p:nvGrpSpPr>
        <p:grpSpPr bwMode="auto">
          <a:xfrm>
            <a:off x="2676524" y="1301753"/>
            <a:ext cx="790574" cy="300038"/>
            <a:chOff x="2913" y="1215"/>
            <a:chExt cx="498" cy="189"/>
          </a:xfrm>
        </p:grpSpPr>
        <p:sp>
          <p:nvSpPr>
            <p:cNvPr id="953227" name="Rectangle 907"/>
            <p:cNvSpPr>
              <a:spLocks noChangeArrowheads="1"/>
            </p:cNvSpPr>
            <p:nvPr/>
          </p:nvSpPr>
          <p:spPr bwMode="auto">
            <a:xfrm>
              <a:off x="2913" y="1219"/>
              <a:ext cx="4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3228" name="Rectangle 908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53229" name="Line 909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230" name="Line 910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231" name="Rectangle 911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3232" name="Text Box 912"/>
          <p:cNvSpPr txBox="1">
            <a:spLocks noChangeArrowheads="1"/>
          </p:cNvSpPr>
          <p:nvPr/>
        </p:nvSpPr>
        <p:spPr bwMode="auto">
          <a:xfrm rot="-5400000">
            <a:off x="2229644" y="382666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52528" name="Oval 208"/>
          <p:cNvSpPr>
            <a:spLocks noChangeArrowheads="1"/>
          </p:cNvSpPr>
          <p:nvPr/>
        </p:nvSpPr>
        <p:spPr bwMode="auto">
          <a:xfrm>
            <a:off x="2532064" y="2582863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233" name="Rectangle 913"/>
          <p:cNvSpPr>
            <a:spLocks noChangeArrowheads="1"/>
          </p:cNvSpPr>
          <p:nvPr/>
        </p:nvSpPr>
        <p:spPr bwMode="auto">
          <a:xfrm>
            <a:off x="4202114" y="186213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53234" name="Oval 914"/>
          <p:cNvSpPr>
            <a:spLocks noChangeArrowheads="1"/>
          </p:cNvSpPr>
          <p:nvPr/>
        </p:nvSpPr>
        <p:spPr bwMode="auto">
          <a:xfrm>
            <a:off x="2376489" y="4016375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245" name="Line 92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246" name="Line 92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247" name="Line 92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248" name="Line 92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235" name="Oval 915"/>
          <p:cNvSpPr>
            <a:spLocks noChangeArrowheads="1"/>
          </p:cNvSpPr>
          <p:nvPr/>
        </p:nvSpPr>
        <p:spPr bwMode="auto">
          <a:xfrm>
            <a:off x="2398715" y="4341813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236" name="Oval 916"/>
          <p:cNvSpPr>
            <a:spLocks noChangeArrowheads="1"/>
          </p:cNvSpPr>
          <p:nvPr/>
        </p:nvSpPr>
        <p:spPr bwMode="auto">
          <a:xfrm>
            <a:off x="2454275" y="5651499"/>
            <a:ext cx="490538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239" name="Line 919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3237" name="Oval 917"/>
          <p:cNvSpPr>
            <a:spLocks noChangeArrowheads="1"/>
          </p:cNvSpPr>
          <p:nvPr/>
        </p:nvSpPr>
        <p:spPr bwMode="auto">
          <a:xfrm>
            <a:off x="2427289" y="6030913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3238" name="Text Box 918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53240" name="Text Box 920"/>
          <p:cNvSpPr txBox="1">
            <a:spLocks noChangeArrowheads="1"/>
          </p:cNvSpPr>
          <p:nvPr/>
        </p:nvSpPr>
        <p:spPr bwMode="auto">
          <a:xfrm rot="-5400000">
            <a:off x="1667669" y="3610373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45" grpId="0" animBg="1"/>
      <p:bldP spid="952528" grpId="0" animBg="1"/>
      <p:bldP spid="953234" grpId="0" animBg="1"/>
      <p:bldP spid="953235" grpId="0" animBg="1"/>
      <p:bldP spid="953236" grpId="0" animBg="1"/>
      <p:bldP spid="95323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371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372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373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378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449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56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57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58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59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0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1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2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3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4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5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6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7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69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70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71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72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474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54563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54564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565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566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572" name="Rectangle 204"/>
          <p:cNvSpPr>
            <a:spLocks noChangeArrowheads="1"/>
          </p:cNvSpPr>
          <p:nvPr/>
        </p:nvSpPr>
        <p:spPr bwMode="auto">
          <a:xfrm>
            <a:off x="5457825" y="3867151"/>
            <a:ext cx="3903664" cy="7889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ja-JP" altLang="en-US" sz="2000" b="1">
                <a:solidFill>
                  <a:srgbClr val="66FFFF"/>
                </a:solidFill>
                <a:latin typeface="WinInnwa" charset="0"/>
              </a:rPr>
              <a:t>“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aNrmufydkif;</a:t>
            </a:r>
            <a:r>
              <a:rPr lang="ja-JP" altLang="en-US" b="1" i="1">
                <a:solidFill>
                  <a:srgbClr val="66FFFF"/>
                </a:solidFill>
                <a:latin typeface="WinInnwa" charset="0"/>
              </a:rPr>
              <a:t>”</a:t>
            </a:r>
            <a:r>
              <a:rPr lang="en-US" sz="2000" b="1">
                <a:solidFill>
                  <a:srgbClr val="66FFFF"/>
                </a:solidFill>
                <a:latin typeface="WinInnwa" charset="0"/>
              </a:rPr>
              <a:t> edKifiH… £Koa&amp;v?  The Diaspora…</a:t>
            </a:r>
            <a:endParaRPr lang="en-US" sz="1800" b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54582" name="Rectangle 214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54588" name="Text Box 22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69</a:t>
            </a:r>
          </a:p>
        </p:txBody>
      </p:sp>
      <p:grpSp>
        <p:nvGrpSpPr>
          <p:cNvPr id="954589" name="Group 221"/>
          <p:cNvGrpSpPr>
            <a:grpSpLocks/>
          </p:cNvGrpSpPr>
          <p:nvPr/>
        </p:nvGrpSpPr>
        <p:grpSpPr bwMode="auto">
          <a:xfrm>
            <a:off x="5232401" y="6367465"/>
            <a:ext cx="4233863" cy="946150"/>
            <a:chOff x="3468" y="4011"/>
            <a:chExt cx="2667" cy="596"/>
          </a:xfrm>
        </p:grpSpPr>
        <p:sp>
          <p:nvSpPr>
            <p:cNvPr id="954590" name="Text Box 222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      bDpD760 rS 430 xd</a:t>
              </a:r>
            </a:p>
          </p:txBody>
        </p:sp>
        <p:sp>
          <p:nvSpPr>
            <p:cNvPr id="954591" name="AutoShape 22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4593" name="Rectangle 225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54597" name="Text Box 229"/>
          <p:cNvSpPr txBox="1">
            <a:spLocks noChangeArrowheads="1"/>
          </p:cNvSpPr>
          <p:nvPr/>
        </p:nvSpPr>
        <p:spPr bwMode="auto">
          <a:xfrm>
            <a:off x="5894389" y="4529139"/>
            <a:ext cx="2998787" cy="1628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tmrkwf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a[ma&amp;S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a,me (edea0NrdKUodkU)</a:t>
            </a:r>
          </a:p>
        </p:txBody>
      </p:sp>
      <p:sp>
        <p:nvSpPr>
          <p:cNvPr id="954600" name="Rectangle 232"/>
          <p:cNvSpPr>
            <a:spLocks noChangeArrowheads="1"/>
          </p:cNvSpPr>
          <p:nvPr/>
        </p:nvSpPr>
        <p:spPr bwMode="auto">
          <a:xfrm>
            <a:off x="6289676" y="496889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</p:txBody>
      </p:sp>
      <p:sp>
        <p:nvSpPr>
          <p:cNvPr id="954602" name="Text Box 234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 </a:t>
            </a:r>
          </a:p>
        </p:txBody>
      </p:sp>
      <p:grpSp>
        <p:nvGrpSpPr>
          <p:cNvPr id="954799" name="Group 431"/>
          <p:cNvGrpSpPr>
            <a:grpSpLocks/>
          </p:cNvGrpSpPr>
          <p:nvPr/>
        </p:nvGrpSpPr>
        <p:grpSpPr bwMode="auto">
          <a:xfrm>
            <a:off x="5059364" y="2125663"/>
            <a:ext cx="4700587" cy="1766887"/>
            <a:chOff x="3187" y="1239"/>
            <a:chExt cx="2961" cy="1113"/>
          </a:xfrm>
        </p:grpSpPr>
        <p:sp>
          <p:nvSpPr>
            <p:cNvPr id="954800" name="Text Box 432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954801" name="Text Box 433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3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FFEA18"/>
                  </a:solidFill>
                  <a:latin typeface="WinInnwa" charset="0"/>
                </a:rPr>
                <a:t> </a:t>
              </a: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r>
                <a:rPr lang="en-US">
                  <a:latin typeface="WinInnwa" charset="0"/>
                </a:rPr>
                <a:t> 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54802" name="Text Box 434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54803" name="Picture 4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989" name="AutoShape 621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0" name="Rectangle 622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1" name="Rectangle 623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2" name="Rectangle 624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3" name="AutoShape 625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4" name="AutoShape 626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5" name="AutoShape 627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6" name="AutoShape 628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7" name="AutoShape 629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4998" name="Rectangle 630"/>
          <p:cNvSpPr>
            <a:spLocks noChangeArrowheads="1"/>
          </p:cNvSpPr>
          <p:nvPr/>
        </p:nvSpPr>
        <p:spPr bwMode="auto">
          <a:xfrm>
            <a:off x="2757489" y="629602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4999" name="Rectangle 631"/>
          <p:cNvSpPr>
            <a:spLocks noChangeArrowheads="1"/>
          </p:cNvSpPr>
          <p:nvPr/>
        </p:nvSpPr>
        <p:spPr bwMode="auto">
          <a:xfrm>
            <a:off x="2903539" y="6238875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55000" name="Group 632"/>
          <p:cNvGrpSpPr>
            <a:grpSpLocks/>
          </p:cNvGrpSpPr>
          <p:nvPr/>
        </p:nvGrpSpPr>
        <p:grpSpPr bwMode="auto">
          <a:xfrm>
            <a:off x="2643187" y="6437316"/>
            <a:ext cx="717550" cy="176213"/>
            <a:chOff x="2913" y="1215"/>
            <a:chExt cx="452" cy="111"/>
          </a:xfrm>
        </p:grpSpPr>
        <p:sp>
          <p:nvSpPr>
            <p:cNvPr id="955001" name="Rectangle 633"/>
            <p:cNvSpPr>
              <a:spLocks noChangeArrowheads="1"/>
            </p:cNvSpPr>
            <p:nvPr/>
          </p:nvSpPr>
          <p:spPr bwMode="auto">
            <a:xfrm>
              <a:off x="2913" y="1219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Nyef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5002" name="Rectangle 634"/>
            <p:cNvSpPr>
              <a:spLocks noChangeArrowheads="1"/>
            </p:cNvSpPr>
            <p:nvPr/>
          </p:nvSpPr>
          <p:spPr bwMode="auto">
            <a:xfrm>
              <a:off x="3106" y="1215"/>
              <a:ext cx="2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5003" name="Rectangle 635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(N)</a:t>
            </a:r>
          </a:p>
        </p:txBody>
      </p:sp>
      <p:sp>
        <p:nvSpPr>
          <p:cNvPr id="955004" name="Rectangle 636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5005" name="Rectangle 637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5006" name="Rectangle 638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5007" name="Line 639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08" name="Line 640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09" name="Line 641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0" name="Line 642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1" name="Freeform 643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2" name="Line 644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3" name="Freeform 645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4" name="Line 646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5" name="Line 647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6" name="Line 648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7" name="Line 649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8" name="Line 650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19" name="Line 651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0" name="Line 652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1" name="Line 653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2" name="Line 654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3" name="Line 655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4" name="Line 656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5" name="Line 657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6" name="Rectangle 658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55027" name="Line 659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8" name="Line 660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29" name="Rectangle 661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55030" name="Rectangle 662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55031" name="Rectangle 663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55032" name="Rectangle 664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55033" name="Line 665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34" name="Rectangle 666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55035" name="Rectangle 667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55036" name="Rectangle 668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55037" name="Freeform 669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38" name="Line 670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39" name="Line 671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41" name="Line 673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42" name="Line 674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43" name="Line 675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44" name="Line 676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45" name="Line 677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46" name="Rectangle 678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5047" name="Rectangle 679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5048" name="Rectangle 680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55049" name="Rectangle 681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55050" name="Rectangle 682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55051" name="Rectangle 683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55052" name="Rectangle 684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55053" name="AutoShape 685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54" name="Rectangle 686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55055" name="Rectangle 687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55056" name="Rectangle 688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55057" name="Rectangle 689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55058" name="Rectangle 690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55059" name="Rectangle 691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55060" name="Rectangle 692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55061" name="Rectangle 693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55062" name="Rectangle 694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55063" name="Rectangle 695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55064" name="Rectangle 696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65" name="Line 697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66" name="Line 698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67" name="Line 699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68" name="Line 700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69" name="Line 701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70" name="Line 702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72" name="Rectangle 704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5073" name="Rectangle 705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5074" name="Rectangle 706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5075" name="Text Box 707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55076" name="Text Box 708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55077" name="Rectangle 709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78" name="Rectangle 710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79" name="Rectangle 711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80" name="Rectangle 712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81" name="Rectangle 713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82" name="Rectangle 714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83" name="Rectangle 715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55084" name="Rectangle 716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86" name="Rectangle 718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55087" name="Rectangle 719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88" name="Line 720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89" name="Line 721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90" name="Line 722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91" name="Line 723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92" name="Rectangle 724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93" name="Rectangle 725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55094" name="Line 726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096" name="Rectangle 728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97" name="Rectangle 729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98" name="Rectangle 730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099" name="Arc 731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100" name="Text Box 732"/>
          <p:cNvSpPr txBox="1">
            <a:spLocks noChangeArrowheads="1"/>
          </p:cNvSpPr>
          <p:nvPr/>
        </p:nvSpPr>
        <p:spPr bwMode="auto">
          <a:xfrm>
            <a:off x="2725739" y="1474789"/>
            <a:ext cx="1000126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tmrkwf</a:t>
            </a:r>
          </a:p>
        </p:txBody>
      </p:sp>
      <p:sp>
        <p:nvSpPr>
          <p:cNvPr id="955101" name="Text Box 733"/>
          <p:cNvSpPr txBox="1">
            <a:spLocks noChangeArrowheads="1"/>
          </p:cNvSpPr>
          <p:nvPr/>
        </p:nvSpPr>
        <p:spPr bwMode="auto">
          <a:xfrm>
            <a:off x="2724150" y="1730376"/>
            <a:ext cx="998538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a[ma&amp;S</a:t>
            </a:r>
            <a:endParaRPr lang="en-US" sz="1700" b="1">
              <a:latin typeface="WinInnwa" charset="0"/>
            </a:endParaRPr>
          </a:p>
        </p:txBody>
      </p:sp>
      <p:sp>
        <p:nvSpPr>
          <p:cNvPr id="955113" name="Text Box 745"/>
          <p:cNvSpPr txBox="1">
            <a:spLocks noChangeArrowheads="1"/>
          </p:cNvSpPr>
          <p:nvPr/>
        </p:nvSpPr>
        <p:spPr bwMode="auto">
          <a:xfrm>
            <a:off x="2459040" y="2014539"/>
            <a:ext cx="1138237" cy="295853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a,me</a:t>
            </a:r>
            <a:endParaRPr lang="en-US" sz="16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955114" name="Text Box 746"/>
          <p:cNvSpPr txBox="1">
            <a:spLocks noChangeArrowheads="1"/>
          </p:cNvSpPr>
          <p:nvPr/>
        </p:nvSpPr>
        <p:spPr bwMode="auto">
          <a:xfrm>
            <a:off x="2962275" y="1925639"/>
            <a:ext cx="1138238" cy="204289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(edea0NrdKU)</a:t>
            </a:r>
            <a:endParaRPr lang="en-US" sz="800" b="1">
              <a:latin typeface="WinInnwa" charset="0"/>
            </a:endParaRPr>
          </a:p>
        </p:txBody>
      </p:sp>
      <p:sp>
        <p:nvSpPr>
          <p:cNvPr id="955119" name="Rectangle 751"/>
          <p:cNvSpPr>
            <a:spLocks noChangeArrowheads="1"/>
          </p:cNvSpPr>
          <p:nvPr/>
        </p:nvSpPr>
        <p:spPr bwMode="auto">
          <a:xfrm>
            <a:off x="2579689" y="1168401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55120" name="Rectangle 752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55121" name="Group 753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55122" name="Rectangle 754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5123" name="Rectangle 755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5124" name="Rectangle 756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5125" name="Rectangle 757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5126" name="Rectangle 758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5127" name="Rectangle 759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5128" name="Rectangle 760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5129" name="Rectangle 761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55130" name="Rectangle 762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55132" name="Rectangle 764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5133" name="Rectangle 765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55134" name="Rectangle 766"/>
          <p:cNvSpPr>
            <a:spLocks noChangeArrowheads="1"/>
          </p:cNvSpPr>
          <p:nvPr/>
        </p:nvSpPr>
        <p:spPr bwMode="auto">
          <a:xfrm>
            <a:off x="2641601" y="5997575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55135" name="Group 767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55136" name="Text Box 768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55137" name="Group 769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55138" name="Freeform 770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5139" name="Freeform 771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5140" name="Freeform 772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5141" name="Freeform 773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55142" name="Picture 774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55143" name="Freeform 775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5144" name="Freeform 776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55145" name="Rectangle 777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5146" name="Rectangle 778"/>
          <p:cNvSpPr>
            <a:spLocks noChangeArrowheads="1"/>
          </p:cNvSpPr>
          <p:nvPr/>
        </p:nvSpPr>
        <p:spPr bwMode="auto">
          <a:xfrm>
            <a:off x="2916239" y="2295526"/>
            <a:ext cx="437300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55147" name="Group 779"/>
          <p:cNvGrpSpPr>
            <a:grpSpLocks/>
          </p:cNvGrpSpPr>
          <p:nvPr/>
        </p:nvGrpSpPr>
        <p:grpSpPr bwMode="auto">
          <a:xfrm>
            <a:off x="2655887" y="2493967"/>
            <a:ext cx="701675" cy="173038"/>
            <a:chOff x="2913" y="1215"/>
            <a:chExt cx="442" cy="109"/>
          </a:xfrm>
        </p:grpSpPr>
        <p:sp>
          <p:nvSpPr>
            <p:cNvPr id="955148" name="Rectangle 780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5149" name="Rectangle 781"/>
            <p:cNvSpPr>
              <a:spLocks noChangeArrowheads="1"/>
            </p:cNvSpPr>
            <p:nvPr/>
          </p:nvSpPr>
          <p:spPr bwMode="auto">
            <a:xfrm>
              <a:off x="3106" y="1215"/>
              <a:ext cx="2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usqkH;Ncif;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5150" name="Rectangle 782"/>
          <p:cNvSpPr>
            <a:spLocks noChangeArrowheads="1"/>
          </p:cNvSpPr>
          <p:nvPr/>
        </p:nvSpPr>
        <p:spPr bwMode="auto">
          <a:xfrm>
            <a:off x="2763838" y="380047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55151" name="Rectangle 783"/>
          <p:cNvSpPr>
            <a:spLocks noChangeArrowheads="1"/>
          </p:cNvSpPr>
          <p:nvPr/>
        </p:nvSpPr>
        <p:spPr bwMode="auto">
          <a:xfrm>
            <a:off x="2909889" y="3743325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55152" name="Group 784"/>
          <p:cNvGrpSpPr>
            <a:grpSpLocks/>
          </p:cNvGrpSpPr>
          <p:nvPr/>
        </p:nvGrpSpPr>
        <p:grpSpPr bwMode="auto">
          <a:xfrm>
            <a:off x="2649538" y="3941767"/>
            <a:ext cx="996950" cy="173038"/>
            <a:chOff x="2913" y="1215"/>
            <a:chExt cx="628" cy="109"/>
          </a:xfrm>
        </p:grpSpPr>
        <p:sp>
          <p:nvSpPr>
            <p:cNvPr id="955153" name="Rectangle 785"/>
            <p:cNvSpPr>
              <a:spLocks noChangeArrowheads="1"/>
            </p:cNvSpPr>
            <p:nvPr/>
          </p:nvSpPr>
          <p:spPr bwMode="auto">
            <a:xfrm>
              <a:off x="2913" y="1219"/>
              <a:ext cx="34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Nyoem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5154" name="Rectangle 786"/>
            <p:cNvSpPr>
              <a:spLocks noChangeArrowheads="1"/>
            </p:cNvSpPr>
            <p:nvPr/>
          </p:nvSpPr>
          <p:spPr bwMode="auto">
            <a:xfrm>
              <a:off x="3106" y="1215"/>
              <a:ext cx="43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   NzpfNcif;: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5155" name="Rectangle 787"/>
          <p:cNvSpPr>
            <a:spLocks noChangeArrowheads="1"/>
          </p:cNvSpPr>
          <p:nvPr/>
        </p:nvSpPr>
        <p:spPr bwMode="auto">
          <a:xfrm>
            <a:off x="2751138" y="543877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55156" name="Rectangle 788"/>
          <p:cNvSpPr>
            <a:spLocks noChangeArrowheads="1"/>
          </p:cNvSpPr>
          <p:nvPr/>
        </p:nvSpPr>
        <p:spPr bwMode="auto">
          <a:xfrm>
            <a:off x="2897189" y="5381626"/>
            <a:ext cx="29623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,k'</a:t>
            </a:r>
            <a:endParaRPr lang="en-US" sz="2000">
              <a:latin typeface="WinInnwa" charset="0"/>
            </a:endParaRPr>
          </a:p>
        </p:txBody>
      </p:sp>
      <p:grpSp>
        <p:nvGrpSpPr>
          <p:cNvPr id="955157" name="Group 789"/>
          <p:cNvGrpSpPr>
            <a:grpSpLocks/>
          </p:cNvGrpSpPr>
          <p:nvPr/>
        </p:nvGrpSpPr>
        <p:grpSpPr bwMode="auto">
          <a:xfrm>
            <a:off x="2636839" y="5580066"/>
            <a:ext cx="866776" cy="176213"/>
            <a:chOff x="2913" y="1215"/>
            <a:chExt cx="546" cy="111"/>
          </a:xfrm>
        </p:grpSpPr>
        <p:sp>
          <p:nvSpPr>
            <p:cNvPr id="955158" name="Rectangle 790"/>
            <p:cNvSpPr>
              <a:spLocks noChangeArrowheads="1"/>
            </p:cNvSpPr>
            <p:nvPr/>
          </p:nvSpPr>
          <p:spPr bwMode="auto">
            <a:xfrm>
              <a:off x="2913" y="1219"/>
              <a:ext cx="3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 odrf;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5159" name="Rectangle 791"/>
            <p:cNvSpPr>
              <a:spLocks noChangeArrowheads="1"/>
            </p:cNvSpPr>
            <p:nvPr/>
          </p:nvSpPr>
          <p:spPr bwMode="auto">
            <a:xfrm>
              <a:off x="3106" y="1215"/>
              <a:ext cx="3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oGm;Ncif;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55160" name="Rectangle 792"/>
          <p:cNvSpPr>
            <a:spLocks noChangeArrowheads="1"/>
          </p:cNvSpPr>
          <p:nvPr/>
        </p:nvSpPr>
        <p:spPr bwMode="auto">
          <a:xfrm>
            <a:off x="2790825" y="1160464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55161" name="Rectangle 793"/>
          <p:cNvSpPr>
            <a:spLocks noChangeArrowheads="1"/>
          </p:cNvSpPr>
          <p:nvPr/>
        </p:nvSpPr>
        <p:spPr bwMode="auto">
          <a:xfrm>
            <a:off x="2936875" y="1103313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55162" name="Group 794"/>
          <p:cNvGrpSpPr>
            <a:grpSpLocks/>
          </p:cNvGrpSpPr>
          <p:nvPr/>
        </p:nvGrpSpPr>
        <p:grpSpPr bwMode="auto">
          <a:xfrm>
            <a:off x="2676530" y="1301753"/>
            <a:ext cx="563563" cy="300038"/>
            <a:chOff x="2913" y="1215"/>
            <a:chExt cx="355" cy="189"/>
          </a:xfrm>
        </p:grpSpPr>
        <p:sp>
          <p:nvSpPr>
            <p:cNvPr id="955163" name="Rectangle 795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55164" name="Rectangle 796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55165" name="Line 797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166" name="Line 798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167" name="Rectangle 799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55168" name="Text Box 800"/>
          <p:cNvSpPr txBox="1">
            <a:spLocks noChangeArrowheads="1"/>
          </p:cNvSpPr>
          <p:nvPr/>
        </p:nvSpPr>
        <p:spPr bwMode="auto">
          <a:xfrm rot="-5400000">
            <a:off x="2240757" y="381555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grpSp>
        <p:nvGrpSpPr>
          <p:cNvPr id="955171" name="Group 803"/>
          <p:cNvGrpSpPr>
            <a:grpSpLocks/>
          </p:cNvGrpSpPr>
          <p:nvPr/>
        </p:nvGrpSpPr>
        <p:grpSpPr bwMode="auto">
          <a:xfrm>
            <a:off x="2538413" y="927100"/>
            <a:ext cx="6832601" cy="5138738"/>
            <a:chOff x="1539" y="564"/>
            <a:chExt cx="4304" cy="3237"/>
          </a:xfrm>
        </p:grpSpPr>
        <p:sp>
          <p:nvSpPr>
            <p:cNvPr id="954595" name="AutoShape 227"/>
            <p:cNvSpPr>
              <a:spLocks noChangeArrowheads="1"/>
            </p:cNvSpPr>
            <p:nvPr/>
          </p:nvSpPr>
          <p:spPr bwMode="auto">
            <a:xfrm>
              <a:off x="3498" y="2415"/>
              <a:ext cx="2345" cy="138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988" name="AutoShape 620"/>
            <p:cNvSpPr>
              <a:spLocks noChangeArrowheads="1"/>
            </p:cNvSpPr>
            <p:nvPr/>
          </p:nvSpPr>
          <p:spPr bwMode="auto">
            <a:xfrm>
              <a:off x="1539" y="564"/>
              <a:ext cx="1003" cy="94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5169" name="Rectangle 801"/>
          <p:cNvSpPr>
            <a:spLocks noChangeArrowheads="1"/>
          </p:cNvSpPr>
          <p:nvPr/>
        </p:nvSpPr>
        <p:spPr bwMode="auto">
          <a:xfrm>
            <a:off x="4202114" y="186213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55170" name="Text Box 802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55172" name="Line 804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173" name="Text Box 805"/>
          <p:cNvSpPr txBox="1">
            <a:spLocks noChangeArrowheads="1"/>
          </p:cNvSpPr>
          <p:nvPr/>
        </p:nvSpPr>
        <p:spPr bwMode="auto">
          <a:xfrm rot="-5400000">
            <a:off x="1683544" y="3610373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55174" name="Line 806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175" name="Line 807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176" name="Line 808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5177" name="Line 809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5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54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597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43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34244" name="Text Box 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34264" name="Picture 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54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a&amp;TpOfrsKd;qufpm&amp;if;rsm;</a:t>
            </a:r>
          </a:p>
        </p:txBody>
      </p:sp>
      <p:sp>
        <p:nvSpPr>
          <p:cNvPr id="1034255" name="Text Box 15"/>
          <p:cNvSpPr txBox="1">
            <a:spLocks noChangeArrowheads="1"/>
          </p:cNvSpPr>
          <p:nvPr/>
        </p:nvSpPr>
        <p:spPr bwMode="auto">
          <a:xfrm>
            <a:off x="5080001" y="2882901"/>
            <a:ext cx="3619501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ydnwåd ESif. &amp;mZ0ifusrf;rsm;</a:t>
            </a:r>
          </a:p>
        </p:txBody>
      </p:sp>
      <p:sp>
        <p:nvSpPr>
          <p:cNvPr id="1034256" name="Text Box 16"/>
          <p:cNvSpPr txBox="1">
            <a:spLocks noChangeArrowheads="1"/>
          </p:cNvSpPr>
          <p:nvPr/>
        </p:nvSpPr>
        <p:spPr bwMode="auto">
          <a:xfrm>
            <a:off x="5156201" y="4165601"/>
            <a:ext cx="4176713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uAsm ESif. ya&amp;mzufusrf;rsm;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4257" name="Text Box 17"/>
          <p:cNvSpPr txBox="1">
            <a:spLocks noChangeArrowheads="1"/>
          </p:cNvSpPr>
          <p:nvPr/>
        </p:nvSpPr>
        <p:spPr bwMode="auto">
          <a:xfrm>
            <a:off x="5006975" y="5372101"/>
            <a:ext cx="44196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rSwfnmPftaxmuftulNyKud7d,m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4260" name="AutoShape 20"/>
          <p:cNvSpPr>
            <a:spLocks noChangeArrowheads="1"/>
          </p:cNvSpPr>
          <p:nvPr/>
        </p:nvSpPr>
        <p:spPr bwMode="auto">
          <a:xfrm>
            <a:off x="2279650" y="1754189"/>
            <a:ext cx="1249364" cy="40132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4261" name="AutoShape 21"/>
          <p:cNvSpPr>
            <a:spLocks noChangeArrowheads="1"/>
          </p:cNvSpPr>
          <p:nvPr/>
        </p:nvSpPr>
        <p:spPr bwMode="auto">
          <a:xfrm>
            <a:off x="5018088" y="2765425"/>
            <a:ext cx="3619501" cy="7064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4262" name="Line 22"/>
          <p:cNvSpPr>
            <a:spLocks noChangeShapeType="1"/>
          </p:cNvSpPr>
          <p:nvPr/>
        </p:nvSpPr>
        <p:spPr bwMode="auto">
          <a:xfrm flipH="1">
            <a:off x="3506789" y="3082926"/>
            <a:ext cx="1492250" cy="541338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4263" name="Text Box 23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07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3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0" grpId="0" animBg="1"/>
      <p:bldP spid="1034261" grpId="0" animBg="1"/>
      <p:bldP spid="103426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851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852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853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858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4929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36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37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38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39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0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1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2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3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4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5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6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7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49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50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51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52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4954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5043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75044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5045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046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052" name="Rectangle 204"/>
          <p:cNvSpPr>
            <a:spLocks noChangeArrowheads="1"/>
          </p:cNvSpPr>
          <p:nvPr/>
        </p:nvSpPr>
        <p:spPr bwMode="auto">
          <a:xfrm>
            <a:off x="5491164" y="3805238"/>
            <a:ext cx="3741737" cy="90984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ja-JP" altLang="en-US" b="1">
                <a:solidFill>
                  <a:srgbClr val="66FFFF"/>
                </a:solidFill>
                <a:latin typeface="WinInnwa" charset="0"/>
              </a:rPr>
              <a:t>“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awmifydkif;</a:t>
            </a:r>
            <a:r>
              <a:rPr lang="ja-JP" altLang="en-US" b="1" i="1">
                <a:solidFill>
                  <a:srgbClr val="66FFFF"/>
                </a:solidFill>
                <a:latin typeface="WinInnwa" charset="0"/>
              </a:rPr>
              <a:t>”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 edKifiH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…,k'EkdifiHusqkH;Ncif</a:t>
            </a:r>
            <a:r>
              <a:rPr lang="en-US" sz="2000" b="1">
                <a:solidFill>
                  <a:srgbClr val="66FFFF"/>
                </a:solidFill>
                <a:latin typeface="WinInnwa" charset="0"/>
              </a:rPr>
              <a:t>;…</a:t>
            </a:r>
          </a:p>
        </p:txBody>
      </p:sp>
      <p:sp>
        <p:nvSpPr>
          <p:cNvPr id="975062" name="Rectangle 214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75067" name="Text Box 219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70</a:t>
            </a:r>
          </a:p>
        </p:txBody>
      </p:sp>
      <p:grpSp>
        <p:nvGrpSpPr>
          <p:cNvPr id="975068" name="Group 220"/>
          <p:cNvGrpSpPr>
            <a:grpSpLocks/>
          </p:cNvGrpSpPr>
          <p:nvPr/>
        </p:nvGrpSpPr>
        <p:grpSpPr bwMode="auto">
          <a:xfrm>
            <a:off x="5232401" y="6367465"/>
            <a:ext cx="4233863" cy="946150"/>
            <a:chOff x="3468" y="4011"/>
            <a:chExt cx="2667" cy="596"/>
          </a:xfrm>
        </p:grpSpPr>
        <p:sp>
          <p:nvSpPr>
            <p:cNvPr id="975069" name="Text Box 221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     bDpD830 rS 590 xd</a:t>
              </a:r>
            </a:p>
          </p:txBody>
        </p:sp>
        <p:sp>
          <p:nvSpPr>
            <p:cNvPr id="975070" name="AutoShape 222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5073" name="Rectangle 225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75084" name="Rectangle 236"/>
          <p:cNvSpPr>
            <a:spLocks noChangeArrowheads="1"/>
          </p:cNvSpPr>
          <p:nvPr/>
        </p:nvSpPr>
        <p:spPr bwMode="auto">
          <a:xfrm>
            <a:off x="6289676" y="3810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75086" name="Text Box 23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 </a:t>
            </a:r>
          </a:p>
        </p:txBody>
      </p:sp>
      <p:grpSp>
        <p:nvGrpSpPr>
          <p:cNvPr id="975283" name="Group 435"/>
          <p:cNvGrpSpPr>
            <a:grpSpLocks/>
          </p:cNvGrpSpPr>
          <p:nvPr/>
        </p:nvGrpSpPr>
        <p:grpSpPr bwMode="auto">
          <a:xfrm>
            <a:off x="5059364" y="1966913"/>
            <a:ext cx="4700587" cy="1766887"/>
            <a:chOff x="3187" y="1239"/>
            <a:chExt cx="2961" cy="1113"/>
          </a:xfrm>
        </p:grpSpPr>
        <p:sp>
          <p:nvSpPr>
            <p:cNvPr id="975284" name="Text Box 436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75285" name="Text Box 437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75286" name="Text Box 438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75287" name="Picture 43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5474" name="AutoShape 626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75" name="Rectangle 627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76" name="Rectangle 628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77" name="Rectangle 629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78" name="AutoShape 630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79" name="AutoShape 631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80" name="AutoShape 632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81" name="AutoShape 633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82" name="AutoShape 634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83" name="Rectangle 635"/>
          <p:cNvSpPr>
            <a:spLocks noChangeArrowheads="1"/>
          </p:cNvSpPr>
          <p:nvPr/>
        </p:nvSpPr>
        <p:spPr bwMode="auto">
          <a:xfrm>
            <a:off x="2757489" y="629602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75484" name="Rectangle 636"/>
          <p:cNvSpPr>
            <a:spLocks noChangeArrowheads="1"/>
          </p:cNvSpPr>
          <p:nvPr/>
        </p:nvSpPr>
        <p:spPr bwMode="auto">
          <a:xfrm>
            <a:off x="2903539" y="6238875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5485" name="Group 637"/>
          <p:cNvGrpSpPr>
            <a:grpSpLocks/>
          </p:cNvGrpSpPr>
          <p:nvPr/>
        </p:nvGrpSpPr>
        <p:grpSpPr bwMode="auto">
          <a:xfrm>
            <a:off x="2660649" y="6453192"/>
            <a:ext cx="852488" cy="173038"/>
            <a:chOff x="2913" y="1215"/>
            <a:chExt cx="537" cy="109"/>
          </a:xfrm>
        </p:grpSpPr>
        <p:sp>
          <p:nvSpPr>
            <p:cNvPr id="975486" name="Rectangle 638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5487" name="Rectangle 639"/>
            <p:cNvSpPr>
              <a:spLocks noChangeArrowheads="1"/>
            </p:cNvSpPr>
            <p:nvPr/>
          </p:nvSpPr>
          <p:spPr bwMode="auto">
            <a:xfrm>
              <a:off x="3106" y="1215"/>
              <a:ext cx="34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NyefvmNcif;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5489" name="Rectangle 641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5490" name="Rectangle 642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5491" name="Rectangle 643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5492" name="Line 644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493" name="Line 645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494" name="Line 646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495" name="Line 647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496" name="Freeform 648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497" name="Line 649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498" name="Freeform 650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499" name="Line 651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0" name="Line 652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1" name="Line 653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2" name="Line 654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3" name="Line 655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4" name="Line 656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5" name="Line 657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6" name="Line 658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7" name="Line 659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8" name="Line 660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09" name="Line 661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10" name="Line 662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11" name="Rectangle 663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75512" name="Line 664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13" name="Line 665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14" name="Rectangle 666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75515" name="Rectangle 667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75516" name="Rectangle 668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75517" name="Rectangle 669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75518" name="Line 670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19" name="Rectangle 671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75520" name="Rectangle 672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75521" name="Rectangle 673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75522" name="Freeform 67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23" name="Line 675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24" name="Line 676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26" name="Line 678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27" name="Line 679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28" name="Line 680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29" name="Line 681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30" name="Line 682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31" name="Rectangle 683"/>
          <p:cNvSpPr>
            <a:spLocks noChangeArrowheads="1"/>
          </p:cNvSpPr>
          <p:nvPr/>
        </p:nvSpPr>
        <p:spPr bwMode="auto">
          <a:xfrm>
            <a:off x="2679701" y="57324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5532" name="Rectangle 684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5533" name="Rectangle 685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75534" name="Rectangle 686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75535" name="Rectangle 687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75536" name="Rectangle 688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75537" name="Rectangle 689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75538" name="AutoShape 690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39" name="Rectangle 691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75540" name="Rectangle 692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75541" name="Rectangle 693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75542" name="Rectangle 694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{Z7m</a:t>
            </a:r>
            <a:endParaRPr lang="en-US" sz="1800">
              <a:latin typeface="WinInnwa" charset="0"/>
            </a:endParaRPr>
          </a:p>
        </p:txBody>
      </p:sp>
      <p:sp>
        <p:nvSpPr>
          <p:cNvPr id="975543" name="Rectangle 695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75544" name="Rectangle 696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75545" name="Rectangle 697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75546" name="Rectangle 698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75547" name="Rectangle 699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75548" name="Rectangle 700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75549" name="Rectangle 701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50" name="Line 702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51" name="Line 703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52" name="Line 704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53" name="Line 705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54" name="Line 706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55" name="Line 707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57" name="Rectangle 709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5558" name="Rectangle 710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5559" name="Rectangle 711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5560" name="Text Box 712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75561" name="Text Box 713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75562" name="Rectangle 714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63" name="Rectangle 715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64" name="Rectangle 716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65" name="Rectangle 717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66" name="Rectangle 718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67" name="Rectangle 719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68" name="Rectangle 720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75569" name="Rectangle 721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71" name="Rectangle 723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5572" name="Rectangle 724"/>
          <p:cNvSpPr>
            <a:spLocks noChangeArrowheads="1"/>
          </p:cNvSpPr>
          <p:nvPr/>
        </p:nvSpPr>
        <p:spPr bwMode="auto">
          <a:xfrm>
            <a:off x="2663826" y="604044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73" name="Line 725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74" name="Line 726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75" name="Line 727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76" name="Line 728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77" name="Rectangle 72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78" name="Rectangle 730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5579" name="Line 731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581" name="Rectangle 733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82" name="Rectangle 734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83" name="Rectangle 735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84" name="Arc 736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585" name="Text Box 737"/>
          <p:cNvSpPr txBox="1">
            <a:spLocks noChangeArrowheads="1"/>
          </p:cNvSpPr>
          <p:nvPr/>
        </p:nvSpPr>
        <p:spPr bwMode="auto">
          <a:xfrm>
            <a:off x="2725739" y="1474789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tmrkwf</a:t>
            </a:r>
          </a:p>
        </p:txBody>
      </p:sp>
      <p:sp>
        <p:nvSpPr>
          <p:cNvPr id="975586" name="Text Box 738"/>
          <p:cNvSpPr txBox="1">
            <a:spLocks noChangeArrowheads="1"/>
          </p:cNvSpPr>
          <p:nvPr/>
        </p:nvSpPr>
        <p:spPr bwMode="auto">
          <a:xfrm>
            <a:off x="2724150" y="1730376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a[a&amp;S</a:t>
            </a:r>
          </a:p>
        </p:txBody>
      </p:sp>
      <p:sp>
        <p:nvSpPr>
          <p:cNvPr id="975587" name="Text Box 739"/>
          <p:cNvSpPr txBox="1">
            <a:spLocks noChangeArrowheads="1"/>
          </p:cNvSpPr>
          <p:nvPr/>
        </p:nvSpPr>
        <p:spPr bwMode="auto">
          <a:xfrm>
            <a:off x="2732089" y="2676526"/>
            <a:ext cx="998537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a[&amp;Sm,</a:t>
            </a:r>
          </a:p>
        </p:txBody>
      </p:sp>
      <p:sp>
        <p:nvSpPr>
          <p:cNvPr id="975588" name="Text Box 740"/>
          <p:cNvSpPr txBox="1">
            <a:spLocks noChangeArrowheads="1"/>
          </p:cNvSpPr>
          <p:nvPr/>
        </p:nvSpPr>
        <p:spPr bwMode="auto">
          <a:xfrm>
            <a:off x="2727325" y="2946401"/>
            <a:ext cx="998538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a,mv</a:t>
            </a:r>
          </a:p>
        </p:txBody>
      </p:sp>
      <p:sp>
        <p:nvSpPr>
          <p:cNvPr id="975589" name="Text Box 741"/>
          <p:cNvSpPr txBox="1">
            <a:spLocks noChangeArrowheads="1"/>
          </p:cNvSpPr>
          <p:nvPr/>
        </p:nvSpPr>
        <p:spPr bwMode="auto">
          <a:xfrm>
            <a:off x="2733675" y="3235326"/>
            <a:ext cx="1000126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rdu©m</a:t>
            </a:r>
          </a:p>
        </p:txBody>
      </p:sp>
      <p:sp>
        <p:nvSpPr>
          <p:cNvPr id="975598" name="Text Box 750"/>
          <p:cNvSpPr txBox="1">
            <a:spLocks noChangeArrowheads="1"/>
          </p:cNvSpPr>
          <p:nvPr/>
        </p:nvSpPr>
        <p:spPr bwMode="auto">
          <a:xfrm>
            <a:off x="2459040" y="201453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a,me</a:t>
            </a:r>
            <a:endParaRPr lang="en-US" sz="1600" b="1">
              <a:latin typeface="WinInnwa" charset="0"/>
            </a:endParaRPr>
          </a:p>
        </p:txBody>
      </p:sp>
      <p:sp>
        <p:nvSpPr>
          <p:cNvPr id="975599" name="Text Box 751"/>
          <p:cNvSpPr txBox="1">
            <a:spLocks noChangeArrowheads="1"/>
          </p:cNvSpPr>
          <p:nvPr/>
        </p:nvSpPr>
        <p:spPr bwMode="auto">
          <a:xfrm>
            <a:off x="2962275" y="1925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(edea0NrdKU)</a:t>
            </a:r>
            <a:endParaRPr lang="en-US" sz="800" b="1">
              <a:latin typeface="WinInnwa" charset="0"/>
            </a:endParaRPr>
          </a:p>
        </p:txBody>
      </p:sp>
      <p:sp>
        <p:nvSpPr>
          <p:cNvPr id="975602" name="Text Box 754"/>
          <p:cNvSpPr txBox="1">
            <a:spLocks noChangeArrowheads="1"/>
          </p:cNvSpPr>
          <p:nvPr/>
        </p:nvSpPr>
        <p:spPr bwMode="auto">
          <a:xfrm>
            <a:off x="2560639" y="3519489"/>
            <a:ext cx="1138237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BoA'd</a:t>
            </a:r>
            <a:endParaRPr lang="en-US" sz="16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975603" name="Text Box 755"/>
          <p:cNvSpPr txBox="1">
            <a:spLocks noChangeArrowheads="1"/>
          </p:cNvSpPr>
          <p:nvPr/>
        </p:nvSpPr>
        <p:spPr bwMode="auto">
          <a:xfrm>
            <a:off x="2994025" y="3449639"/>
            <a:ext cx="1138238" cy="20428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solidFill>
                  <a:schemeClr val="hlink"/>
                </a:solidFill>
                <a:latin typeface="WinInnwa" charset="0"/>
              </a:rPr>
              <a:t>({'kH)</a:t>
            </a:r>
          </a:p>
        </p:txBody>
      </p:sp>
      <p:sp>
        <p:nvSpPr>
          <p:cNvPr id="975604" name="Rectangle 756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5605" name="Rectangle 757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75606" name="Group 758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75607" name="Rectangle 759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5608" name="Rectangle 760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5609" name="Rectangle 761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5610" name="Rectangle 762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5611" name="Rectangle 763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5612" name="Rectangle 764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5613" name="Rectangle 765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5614" name="Rectangle 766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5615" name="Rectangle 767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75617" name="Rectangle 769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5618" name="Rectangle 770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5619" name="Rectangle 771"/>
          <p:cNvSpPr>
            <a:spLocks noChangeArrowheads="1"/>
          </p:cNvSpPr>
          <p:nvPr/>
        </p:nvSpPr>
        <p:spPr bwMode="auto">
          <a:xfrm>
            <a:off x="2705100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75620" name="Group 772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75621" name="Text Box 773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75622" name="Group 774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75623" name="Freeform 775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5624" name="Freeform 776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5625" name="Freeform 777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5626" name="Freeform 778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75627" name="Picture 779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75628" name="Freeform 780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5629" name="Freeform 781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75630" name="Rectangle 782"/>
          <p:cNvSpPr>
            <a:spLocks noChangeArrowheads="1"/>
          </p:cNvSpPr>
          <p:nvPr/>
        </p:nvSpPr>
        <p:spPr bwMode="auto">
          <a:xfrm>
            <a:off x="2770188" y="2352676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75631" name="Rectangle 783"/>
          <p:cNvSpPr>
            <a:spLocks noChangeArrowheads="1"/>
          </p:cNvSpPr>
          <p:nvPr/>
        </p:nvSpPr>
        <p:spPr bwMode="auto">
          <a:xfrm>
            <a:off x="2916238" y="2295526"/>
            <a:ext cx="57836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5632" name="Group 784"/>
          <p:cNvGrpSpPr>
            <a:grpSpLocks/>
          </p:cNvGrpSpPr>
          <p:nvPr/>
        </p:nvGrpSpPr>
        <p:grpSpPr bwMode="auto">
          <a:xfrm>
            <a:off x="2655891" y="2493967"/>
            <a:ext cx="857250" cy="173038"/>
            <a:chOff x="2913" y="1215"/>
            <a:chExt cx="540" cy="109"/>
          </a:xfrm>
        </p:grpSpPr>
        <p:sp>
          <p:nvSpPr>
            <p:cNvPr id="975633" name="Rectangle 785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5634" name="Rectangle 786"/>
            <p:cNvSpPr>
              <a:spLocks noChangeArrowheads="1"/>
            </p:cNvSpPr>
            <p:nvPr/>
          </p:nvSpPr>
          <p:spPr bwMode="auto">
            <a:xfrm>
              <a:off x="3106" y="1215"/>
              <a:ext cx="3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usqHk;Ncif;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5635" name="Rectangle 787"/>
          <p:cNvSpPr>
            <a:spLocks noChangeArrowheads="1"/>
          </p:cNvSpPr>
          <p:nvPr/>
        </p:nvSpPr>
        <p:spPr bwMode="auto">
          <a:xfrm>
            <a:off x="2763838" y="3800477"/>
            <a:ext cx="12182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TO</a:t>
            </a:r>
            <a:endParaRPr lang="en-US" sz="1800">
              <a:latin typeface="WinInnwa" charset="0"/>
            </a:endParaRPr>
          </a:p>
        </p:txBody>
      </p:sp>
      <p:sp>
        <p:nvSpPr>
          <p:cNvPr id="975636" name="Rectangle 788"/>
          <p:cNvSpPr>
            <a:spLocks noChangeArrowheads="1"/>
          </p:cNvSpPr>
          <p:nvPr/>
        </p:nvSpPr>
        <p:spPr bwMode="auto">
          <a:xfrm>
            <a:off x="2909889" y="3743325"/>
            <a:ext cx="225702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JUDAH</a:t>
            </a:r>
            <a:endParaRPr lang="en-US" sz="2000">
              <a:latin typeface="WinInnwa" charset="0"/>
            </a:endParaRPr>
          </a:p>
        </p:txBody>
      </p:sp>
      <p:grpSp>
        <p:nvGrpSpPr>
          <p:cNvPr id="975637" name="Group 789"/>
          <p:cNvGrpSpPr>
            <a:grpSpLocks/>
          </p:cNvGrpSpPr>
          <p:nvPr/>
        </p:nvGrpSpPr>
        <p:grpSpPr bwMode="auto">
          <a:xfrm>
            <a:off x="2649540" y="3941767"/>
            <a:ext cx="701676" cy="173038"/>
            <a:chOff x="2913" y="1215"/>
            <a:chExt cx="442" cy="109"/>
          </a:xfrm>
        </p:grpSpPr>
        <p:sp>
          <p:nvSpPr>
            <p:cNvPr id="975638" name="Rectangle 790"/>
            <p:cNvSpPr>
              <a:spLocks noChangeArrowheads="1"/>
            </p:cNvSpPr>
            <p:nvPr/>
          </p:nvSpPr>
          <p:spPr bwMode="auto">
            <a:xfrm>
              <a:off x="2913" y="1219"/>
              <a:ext cx="28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  IN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5639" name="Rectangle 791"/>
            <p:cNvSpPr>
              <a:spLocks noChangeArrowheads="1"/>
            </p:cNvSpPr>
            <p:nvPr/>
          </p:nvSpPr>
          <p:spPr bwMode="auto">
            <a:xfrm>
              <a:off x="3106" y="1215"/>
              <a:ext cx="2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CRISIS: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5640" name="Rectangle 792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75641" name="Rectangle 793"/>
          <p:cNvSpPr>
            <a:spLocks noChangeArrowheads="1"/>
          </p:cNvSpPr>
          <p:nvPr/>
        </p:nvSpPr>
        <p:spPr bwMode="auto">
          <a:xfrm>
            <a:off x="2897189" y="5381626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5642" name="Group 794"/>
          <p:cNvGrpSpPr>
            <a:grpSpLocks/>
          </p:cNvGrpSpPr>
          <p:nvPr/>
        </p:nvGrpSpPr>
        <p:grpSpPr bwMode="auto">
          <a:xfrm>
            <a:off x="2636842" y="5580066"/>
            <a:ext cx="750888" cy="176213"/>
            <a:chOff x="2913" y="1215"/>
            <a:chExt cx="473" cy="111"/>
          </a:xfrm>
        </p:grpSpPr>
        <p:sp>
          <p:nvSpPr>
            <p:cNvPr id="975643" name="Rectangle 795"/>
            <p:cNvSpPr>
              <a:spLocks noChangeArrowheads="1"/>
            </p:cNvSpPr>
            <p:nvPr/>
          </p:nvSpPr>
          <p:spPr bwMode="auto">
            <a:xfrm>
              <a:off x="2913" y="1219"/>
              <a:ext cx="21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odrf;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5644" name="Rectangle 796"/>
            <p:cNvSpPr>
              <a:spLocks noChangeArrowheads="1"/>
            </p:cNvSpPr>
            <p:nvPr/>
          </p:nvSpPr>
          <p:spPr bwMode="auto">
            <a:xfrm>
              <a:off x="3106" y="1215"/>
              <a:ext cx="28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oGm;Ncif;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5645" name="Rectangle 797"/>
          <p:cNvSpPr>
            <a:spLocks noChangeArrowheads="1"/>
          </p:cNvSpPr>
          <p:nvPr/>
        </p:nvSpPr>
        <p:spPr bwMode="auto">
          <a:xfrm>
            <a:off x="2790825" y="1160464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75646" name="Rectangle 798"/>
          <p:cNvSpPr>
            <a:spLocks noChangeArrowheads="1"/>
          </p:cNvSpPr>
          <p:nvPr/>
        </p:nvSpPr>
        <p:spPr bwMode="auto">
          <a:xfrm>
            <a:off x="2936876" y="1103313"/>
            <a:ext cx="663002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75647" name="Group 799"/>
          <p:cNvGrpSpPr>
            <a:grpSpLocks/>
          </p:cNvGrpSpPr>
          <p:nvPr/>
        </p:nvGrpSpPr>
        <p:grpSpPr bwMode="auto">
          <a:xfrm>
            <a:off x="2676528" y="1301753"/>
            <a:ext cx="649288" cy="300038"/>
            <a:chOff x="2913" y="1215"/>
            <a:chExt cx="409" cy="189"/>
          </a:xfrm>
        </p:grpSpPr>
        <p:sp>
          <p:nvSpPr>
            <p:cNvPr id="975648" name="Rectangle 800"/>
            <p:cNvSpPr>
              <a:spLocks noChangeArrowheads="1"/>
            </p:cNvSpPr>
            <p:nvPr/>
          </p:nvSpPr>
          <p:spPr bwMode="auto">
            <a:xfrm>
              <a:off x="2913" y="1219"/>
              <a:ext cx="4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5649" name="Rectangle 801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75650" name="Line 802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651" name="Line 803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652" name="Rectangle 804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5653" name="Text Box 805"/>
          <p:cNvSpPr txBox="1">
            <a:spLocks noChangeArrowheads="1"/>
          </p:cNvSpPr>
          <p:nvPr/>
        </p:nvSpPr>
        <p:spPr bwMode="auto">
          <a:xfrm rot="-5400000">
            <a:off x="2250281" y="3806032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75662" name="Text Box 814"/>
          <p:cNvSpPr txBox="1">
            <a:spLocks noChangeArrowheads="1"/>
          </p:cNvSpPr>
          <p:nvPr/>
        </p:nvSpPr>
        <p:spPr bwMode="auto">
          <a:xfrm rot="-5400000">
            <a:off x="1681957" y="3610373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975658" name="Group 810"/>
          <p:cNvGrpSpPr>
            <a:grpSpLocks/>
          </p:cNvGrpSpPr>
          <p:nvPr/>
        </p:nvGrpSpPr>
        <p:grpSpPr bwMode="auto">
          <a:xfrm>
            <a:off x="2443164" y="2249488"/>
            <a:ext cx="6694487" cy="3846512"/>
            <a:chOff x="1539" y="1417"/>
            <a:chExt cx="4217" cy="2423"/>
          </a:xfrm>
        </p:grpSpPr>
        <p:sp>
          <p:nvSpPr>
            <p:cNvPr id="975078" name="AutoShape 230"/>
            <p:cNvSpPr>
              <a:spLocks noChangeArrowheads="1"/>
            </p:cNvSpPr>
            <p:nvPr/>
          </p:nvSpPr>
          <p:spPr bwMode="auto">
            <a:xfrm>
              <a:off x="3507" y="2361"/>
              <a:ext cx="2249" cy="1479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473" name="AutoShape 625"/>
            <p:cNvSpPr>
              <a:spLocks noChangeArrowheads="1"/>
            </p:cNvSpPr>
            <p:nvPr/>
          </p:nvSpPr>
          <p:spPr bwMode="auto">
            <a:xfrm>
              <a:off x="1539" y="1417"/>
              <a:ext cx="1003" cy="108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5654" name="Rectangle 806"/>
          <p:cNvSpPr>
            <a:spLocks noChangeArrowheads="1"/>
          </p:cNvSpPr>
          <p:nvPr/>
        </p:nvSpPr>
        <p:spPr bwMode="auto">
          <a:xfrm>
            <a:off x="4202114" y="186213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75655" name="Text Box 807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75657" name="Text Box 809"/>
          <p:cNvSpPr txBox="1">
            <a:spLocks noChangeArrowheads="1"/>
          </p:cNvSpPr>
          <p:nvPr/>
        </p:nvSpPr>
        <p:spPr bwMode="auto">
          <a:xfrm>
            <a:off x="5846763" y="4551364"/>
            <a:ext cx="3027362" cy="157985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a[&amp;Sm,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a,mv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rdu©m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BoA'd ({'kHvlrsKd;odkU)</a:t>
            </a:r>
            <a:endParaRPr lang="en-US" sz="1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75660" name="Text Box 812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975661" name="Line 813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663" name="Line 815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664" name="Line 81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665" name="Line 817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5666" name="Line 818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75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75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75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75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657" grpId="0" build="p" autoUpdateAnimBg="0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899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01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06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697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84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85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86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87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88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89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0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1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2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3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4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5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7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6999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700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7002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7091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77092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7093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094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109" name="Rectangle 213"/>
          <p:cNvSpPr>
            <a:spLocks noChangeArrowheads="1"/>
          </p:cNvSpPr>
          <p:nvPr/>
        </p:nvSpPr>
        <p:spPr bwMode="auto">
          <a:xfrm>
            <a:off x="5589588" y="3946525"/>
            <a:ext cx="3557587" cy="7523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ja-JP" altLang="en-US" sz="2000" b="1">
                <a:solidFill>
                  <a:srgbClr val="66FFFF"/>
                </a:solidFill>
                <a:latin typeface="WinInnwa" charset="0"/>
              </a:rPr>
              <a:t>“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awmifydkif;</a:t>
            </a:r>
            <a:r>
              <a:rPr lang="ja-JP" altLang="en-US" sz="2000" b="1" i="1">
                <a:solidFill>
                  <a:srgbClr val="66FFFF"/>
                </a:solidFill>
                <a:latin typeface="WinInnwa" charset="0"/>
              </a:rPr>
              <a:t>”</a:t>
            </a:r>
            <a:r>
              <a:rPr lang="en-US" sz="2000" b="1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edKifiH</a:t>
            </a:r>
            <a:endParaRPr lang="en-US" sz="20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66FFFF"/>
                </a:solidFill>
                <a:latin typeface="WinInnwa" charset="0"/>
              </a:rPr>
              <a:t>…,k'EkdifiHNyoemawGUBuKHNcif;…</a:t>
            </a:r>
          </a:p>
        </p:txBody>
      </p:sp>
      <p:sp>
        <p:nvSpPr>
          <p:cNvPr id="977110" name="Rectangle 214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77116" name="Text Box 220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71</a:t>
            </a:r>
          </a:p>
        </p:txBody>
      </p:sp>
      <p:grpSp>
        <p:nvGrpSpPr>
          <p:cNvPr id="977117" name="Group 221"/>
          <p:cNvGrpSpPr>
            <a:grpSpLocks/>
          </p:cNvGrpSpPr>
          <p:nvPr/>
        </p:nvGrpSpPr>
        <p:grpSpPr bwMode="auto">
          <a:xfrm>
            <a:off x="5232401" y="6367465"/>
            <a:ext cx="4233863" cy="946150"/>
            <a:chOff x="3468" y="4011"/>
            <a:chExt cx="2667" cy="596"/>
          </a:xfrm>
        </p:grpSpPr>
        <p:sp>
          <p:nvSpPr>
            <p:cNvPr id="977118" name="Text Box 222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     bDpD630 rS 600 xd</a:t>
              </a:r>
            </a:p>
          </p:txBody>
        </p:sp>
        <p:sp>
          <p:nvSpPr>
            <p:cNvPr id="977119" name="AutoShape 223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7122" name="Rectangle 226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77132" name="Rectangle 236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</a:p>
        </p:txBody>
      </p:sp>
      <p:sp>
        <p:nvSpPr>
          <p:cNvPr id="977134" name="Text Box 23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 </a:t>
            </a:r>
          </a:p>
        </p:txBody>
      </p:sp>
      <p:grpSp>
        <p:nvGrpSpPr>
          <p:cNvPr id="977331" name="Group 435"/>
          <p:cNvGrpSpPr>
            <a:grpSpLocks/>
          </p:cNvGrpSpPr>
          <p:nvPr/>
        </p:nvGrpSpPr>
        <p:grpSpPr bwMode="auto">
          <a:xfrm>
            <a:off x="5106989" y="2127251"/>
            <a:ext cx="4700587" cy="1766888"/>
            <a:chOff x="3187" y="1239"/>
            <a:chExt cx="2961" cy="1113"/>
          </a:xfrm>
        </p:grpSpPr>
        <p:sp>
          <p:nvSpPr>
            <p:cNvPr id="977332" name="Text Box 436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77333" name="Text Box 437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77334" name="Text Box 438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77335" name="Picture 43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7523" name="AutoShape 627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24" name="Rectangle 628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25" name="Rectangle 629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26" name="Rectangle 630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27" name="AutoShape 631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28" name="AutoShape 632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29" name="AutoShape 633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30" name="AutoShape 634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31" name="AutoShape 635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32" name="Rectangle 636"/>
          <p:cNvSpPr>
            <a:spLocks noChangeArrowheads="1"/>
          </p:cNvSpPr>
          <p:nvPr/>
        </p:nvSpPr>
        <p:spPr bwMode="auto">
          <a:xfrm>
            <a:off x="2757489" y="629602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77533" name="Rectangle 637"/>
          <p:cNvSpPr>
            <a:spLocks noChangeArrowheads="1"/>
          </p:cNvSpPr>
          <p:nvPr/>
        </p:nvSpPr>
        <p:spPr bwMode="auto">
          <a:xfrm>
            <a:off x="2903539" y="6238875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7534" name="Group 638"/>
          <p:cNvGrpSpPr>
            <a:grpSpLocks/>
          </p:cNvGrpSpPr>
          <p:nvPr/>
        </p:nvGrpSpPr>
        <p:grpSpPr bwMode="auto">
          <a:xfrm>
            <a:off x="2643190" y="6437316"/>
            <a:ext cx="736601" cy="173038"/>
            <a:chOff x="2913" y="1215"/>
            <a:chExt cx="464" cy="109"/>
          </a:xfrm>
        </p:grpSpPr>
        <p:sp>
          <p:nvSpPr>
            <p:cNvPr id="977535" name="Rectangle 639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7536" name="Rectangle 640"/>
            <p:cNvSpPr>
              <a:spLocks noChangeArrowheads="1"/>
            </p:cNvSpPr>
            <p:nvPr/>
          </p:nvSpPr>
          <p:spPr bwMode="auto">
            <a:xfrm>
              <a:off x="3106" y="1215"/>
              <a:ext cx="27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NyefvmNcif;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7537" name="Rectangle 641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77538" name="Rectangle 642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7539" name="Rectangle 643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7540" name="Rectangle 644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7541" name="Line 645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42" name="Line 646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43" name="Line 647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44" name="Line 648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45" name="Freeform 64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46" name="Line 650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47" name="Freeform 651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48" name="Line 652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49" name="Line 653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0" name="Line 654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1" name="Line 655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2" name="Line 656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3" name="Line 657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4" name="Line 658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5" name="Line 659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6" name="Line 660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7" name="Line 661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8" name="Line 662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59" name="Line 663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60" name="Rectangle 664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77561" name="Line 665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62" name="Line 666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63" name="Rectangle 667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77564" name="Rectangle 668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77565" name="Rectangle 669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77566" name="Rectangle 670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77567" name="Line 671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68" name="Rectangle 672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77569" name="Rectangle 673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77570" name="Rectangle 674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77571" name="Freeform 675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72" name="Line 676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73" name="Line 677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75" name="Line 679"/>
          <p:cNvSpPr>
            <a:spLocks noChangeShapeType="1"/>
          </p:cNvSpPr>
          <p:nvPr/>
        </p:nvSpPr>
        <p:spPr bwMode="auto">
          <a:xfrm>
            <a:off x="270986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76" name="Line 680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77" name="Line 681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78" name="Line 682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79" name="Line 683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580" name="Rectangle 684"/>
          <p:cNvSpPr>
            <a:spLocks noChangeArrowheads="1"/>
          </p:cNvSpPr>
          <p:nvPr/>
        </p:nvSpPr>
        <p:spPr bwMode="auto">
          <a:xfrm>
            <a:off x="2663826" y="57324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7581" name="Rectangle 685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7582" name="Rectangle 686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77583" name="Rectangle 687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77584" name="Rectangle 688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77585" name="Rectangle 689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77586" name="Rectangle 690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77587" name="AutoShape 691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88" name="Rectangle 692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77589" name="Rectangle 693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77590" name="Rectangle 694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77591" name="Rectangle 695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77592" name="Rectangle 696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77593" name="Rectangle 697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77594" name="Rectangle 698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77595" name="Rectangle 699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77596" name="Rectangle 700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77597" name="Rectangle 701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77598" name="Rectangle 702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599" name="Line 703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00" name="Line 704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01" name="Line 705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02" name="Line 706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03" name="Line 707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04" name="Line 708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06" name="Rectangle 710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7607" name="Rectangle 711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7608" name="Rectangle 712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7609" name="Text Box 713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77610" name="Text Box 714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77611" name="Rectangle 715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12" name="Rectangle 716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13" name="Rectangle 717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14" name="Rectangle 718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15" name="Rectangle 719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16" name="Rectangle 720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17" name="Rectangle 721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77618" name="Rectangle 722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20" name="Rectangle 724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7621" name="Rectangle 725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22" name="Line 726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23" name="Line 727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24" name="Line 728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25" name="Line 729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26" name="Rectangle 730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27" name="Rectangle 731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7628" name="Line 732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30" name="Rectangle 734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31" name="Rectangle 735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32" name="Rectangle 736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33" name="Arc 737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34" name="Text Box 738"/>
          <p:cNvSpPr txBox="1">
            <a:spLocks noChangeArrowheads="1"/>
          </p:cNvSpPr>
          <p:nvPr/>
        </p:nvSpPr>
        <p:spPr bwMode="auto">
          <a:xfrm>
            <a:off x="2725739" y="1474789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tmrkwf</a:t>
            </a:r>
          </a:p>
        </p:txBody>
      </p:sp>
      <p:sp>
        <p:nvSpPr>
          <p:cNvPr id="977635" name="Text Box 739"/>
          <p:cNvSpPr txBox="1">
            <a:spLocks noChangeArrowheads="1"/>
          </p:cNvSpPr>
          <p:nvPr/>
        </p:nvSpPr>
        <p:spPr bwMode="auto">
          <a:xfrm>
            <a:off x="2724150" y="1730376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a[ma&amp;S</a:t>
            </a:r>
          </a:p>
        </p:txBody>
      </p:sp>
      <p:sp>
        <p:nvSpPr>
          <p:cNvPr id="977636" name="Text Box 740"/>
          <p:cNvSpPr txBox="1">
            <a:spLocks noChangeArrowheads="1"/>
          </p:cNvSpPr>
          <p:nvPr/>
        </p:nvSpPr>
        <p:spPr bwMode="auto">
          <a:xfrm>
            <a:off x="2732089" y="2676526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a[&amp;Sm,</a:t>
            </a:r>
          </a:p>
        </p:txBody>
      </p:sp>
      <p:sp>
        <p:nvSpPr>
          <p:cNvPr id="977637" name="Text Box 741"/>
          <p:cNvSpPr txBox="1">
            <a:spLocks noChangeArrowheads="1"/>
          </p:cNvSpPr>
          <p:nvPr/>
        </p:nvSpPr>
        <p:spPr bwMode="auto">
          <a:xfrm>
            <a:off x="2727325" y="2946401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a,mv</a:t>
            </a:r>
          </a:p>
        </p:txBody>
      </p:sp>
      <p:sp>
        <p:nvSpPr>
          <p:cNvPr id="977638" name="Text Box 742"/>
          <p:cNvSpPr txBox="1">
            <a:spLocks noChangeArrowheads="1"/>
          </p:cNvSpPr>
          <p:nvPr/>
        </p:nvSpPr>
        <p:spPr bwMode="auto">
          <a:xfrm>
            <a:off x="2733675" y="3235326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rdu©m</a:t>
            </a:r>
          </a:p>
        </p:txBody>
      </p:sp>
      <p:sp>
        <p:nvSpPr>
          <p:cNvPr id="977639" name="Text Box 743"/>
          <p:cNvSpPr txBox="1">
            <a:spLocks noChangeArrowheads="1"/>
          </p:cNvSpPr>
          <p:nvPr/>
        </p:nvSpPr>
        <p:spPr bwMode="auto">
          <a:xfrm>
            <a:off x="2443163" y="4630740"/>
            <a:ext cx="1573212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[AuúKwf</a:t>
            </a:r>
          </a:p>
        </p:txBody>
      </p:sp>
      <p:sp>
        <p:nvSpPr>
          <p:cNvPr id="977640" name="Text Box 744"/>
          <p:cNvSpPr txBox="1">
            <a:spLocks noChangeArrowheads="1"/>
          </p:cNvSpPr>
          <p:nvPr/>
        </p:nvSpPr>
        <p:spPr bwMode="auto">
          <a:xfrm>
            <a:off x="2470152" y="5118101"/>
            <a:ext cx="1514475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a,zed</a:t>
            </a:r>
          </a:p>
        </p:txBody>
      </p:sp>
      <p:sp>
        <p:nvSpPr>
          <p:cNvPr id="977647" name="Text Box 751"/>
          <p:cNvSpPr txBox="1">
            <a:spLocks noChangeArrowheads="1"/>
          </p:cNvSpPr>
          <p:nvPr/>
        </p:nvSpPr>
        <p:spPr bwMode="auto">
          <a:xfrm>
            <a:off x="2459040" y="201453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a,me</a:t>
            </a:r>
            <a:endParaRPr lang="en-US" sz="1600" b="1">
              <a:latin typeface="WinInnwa" charset="0"/>
            </a:endParaRPr>
          </a:p>
        </p:txBody>
      </p:sp>
      <p:sp>
        <p:nvSpPr>
          <p:cNvPr id="977648" name="Text Box 752"/>
          <p:cNvSpPr txBox="1">
            <a:spLocks noChangeArrowheads="1"/>
          </p:cNvSpPr>
          <p:nvPr/>
        </p:nvSpPr>
        <p:spPr bwMode="auto">
          <a:xfrm>
            <a:off x="2962275" y="1925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        (edea0)</a:t>
            </a:r>
            <a:endParaRPr lang="en-US" sz="800" b="1">
              <a:latin typeface="WinInnwa" charset="0"/>
            </a:endParaRPr>
          </a:p>
        </p:txBody>
      </p:sp>
      <p:sp>
        <p:nvSpPr>
          <p:cNvPr id="977649" name="Text Box 753"/>
          <p:cNvSpPr txBox="1">
            <a:spLocks noChangeArrowheads="1"/>
          </p:cNvSpPr>
          <p:nvPr/>
        </p:nvSpPr>
        <p:spPr bwMode="auto">
          <a:xfrm>
            <a:off x="2532064" y="4892676"/>
            <a:ext cx="1138237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Em[kH</a:t>
            </a:r>
            <a:endParaRPr lang="en-US" sz="16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977650" name="Text Box 754"/>
          <p:cNvSpPr txBox="1">
            <a:spLocks noChangeArrowheads="1"/>
          </p:cNvSpPr>
          <p:nvPr/>
        </p:nvSpPr>
        <p:spPr bwMode="auto">
          <a:xfrm>
            <a:off x="2914650" y="4822826"/>
            <a:ext cx="1138238" cy="20428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solidFill>
                  <a:schemeClr val="hlink"/>
                </a:solidFill>
                <a:latin typeface="WinInnwa" charset="0"/>
              </a:rPr>
              <a:t>         (edea0)</a:t>
            </a:r>
            <a:endParaRPr lang="en-US" sz="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977651" name="Text Box 755"/>
          <p:cNvSpPr txBox="1">
            <a:spLocks noChangeArrowheads="1"/>
          </p:cNvSpPr>
          <p:nvPr/>
        </p:nvSpPr>
        <p:spPr bwMode="auto">
          <a:xfrm>
            <a:off x="2560639" y="351948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BoA'd</a:t>
            </a:r>
            <a:endParaRPr lang="en-US" sz="1600" b="1">
              <a:latin typeface="WinInnwa" charset="0"/>
            </a:endParaRPr>
          </a:p>
        </p:txBody>
      </p:sp>
      <p:sp>
        <p:nvSpPr>
          <p:cNvPr id="977652" name="Text Box 756"/>
          <p:cNvSpPr txBox="1">
            <a:spLocks noChangeArrowheads="1"/>
          </p:cNvSpPr>
          <p:nvPr/>
        </p:nvSpPr>
        <p:spPr bwMode="auto">
          <a:xfrm>
            <a:off x="2994025" y="3449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        ({'kH)</a:t>
            </a:r>
            <a:endParaRPr lang="en-US" sz="800" b="1">
              <a:latin typeface="WinInnwa" charset="0"/>
            </a:endParaRPr>
          </a:p>
        </p:txBody>
      </p:sp>
      <p:sp>
        <p:nvSpPr>
          <p:cNvPr id="977653" name="Rectangle 757"/>
          <p:cNvSpPr>
            <a:spLocks noChangeArrowheads="1"/>
          </p:cNvSpPr>
          <p:nvPr/>
        </p:nvSpPr>
        <p:spPr bwMode="auto">
          <a:xfrm>
            <a:off x="2578101" y="1104900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7654" name="Rectangle 7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77655" name="Group 759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77656" name="Rectangle 760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7657" name="Rectangle 761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7658" name="Rectangle 762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7659" name="Rectangle 763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7660" name="Rectangle 764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7661" name="Rectangle 765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7662" name="Rectangle 766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7663" name="Rectangle 767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7664" name="Rectangle 768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77710" name="Line 814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711" name="Line 815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712" name="Line 816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713" name="Line 817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665" name="Text Box 769"/>
          <p:cNvSpPr txBox="1">
            <a:spLocks noChangeArrowheads="1"/>
          </p:cNvSpPr>
          <p:nvPr/>
        </p:nvSpPr>
        <p:spPr bwMode="auto">
          <a:xfrm>
            <a:off x="2627314" y="4098926"/>
            <a:ext cx="1208087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a,&amp;rd</a:t>
            </a:r>
          </a:p>
        </p:txBody>
      </p:sp>
      <p:sp>
        <p:nvSpPr>
          <p:cNvPr id="977666" name="Rectangle 770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7667" name="Rectangle 771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7668" name="Rectangle 772"/>
          <p:cNvSpPr>
            <a:spLocks noChangeArrowheads="1"/>
          </p:cNvSpPr>
          <p:nvPr/>
        </p:nvSpPr>
        <p:spPr bwMode="auto">
          <a:xfrm>
            <a:off x="2640013" y="5900738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77669" name="Group 773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77670" name="Text Box 774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77671" name="Group 775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77672" name="Freeform 776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7673" name="Freeform 777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7674" name="Freeform 778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7675" name="Freeform 779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77676" name="Picture 780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77677" name="Freeform 781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7678" name="Freeform 782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77679" name="Rectangle 783"/>
          <p:cNvSpPr>
            <a:spLocks noChangeArrowheads="1"/>
          </p:cNvSpPr>
          <p:nvPr/>
        </p:nvSpPr>
        <p:spPr bwMode="auto">
          <a:xfrm>
            <a:off x="2770188" y="2352676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77680" name="Rectangle 784"/>
          <p:cNvSpPr>
            <a:spLocks noChangeArrowheads="1"/>
          </p:cNvSpPr>
          <p:nvPr/>
        </p:nvSpPr>
        <p:spPr bwMode="auto">
          <a:xfrm>
            <a:off x="2916238" y="2295526"/>
            <a:ext cx="57836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7681" name="Group 785"/>
          <p:cNvGrpSpPr>
            <a:grpSpLocks/>
          </p:cNvGrpSpPr>
          <p:nvPr/>
        </p:nvGrpSpPr>
        <p:grpSpPr bwMode="auto">
          <a:xfrm>
            <a:off x="2655889" y="2493967"/>
            <a:ext cx="955675" cy="173038"/>
            <a:chOff x="2913" y="1215"/>
            <a:chExt cx="602" cy="109"/>
          </a:xfrm>
        </p:grpSpPr>
        <p:sp>
          <p:nvSpPr>
            <p:cNvPr id="977682" name="Rectangle 786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7683" name="Rectangle 787"/>
            <p:cNvSpPr>
              <a:spLocks noChangeArrowheads="1"/>
            </p:cNvSpPr>
            <p:nvPr/>
          </p:nvSpPr>
          <p:spPr bwMode="auto">
            <a:xfrm>
              <a:off x="3106" y="1215"/>
              <a:ext cx="4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usqkH;Ncif;: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7684" name="Rectangle 788"/>
          <p:cNvSpPr>
            <a:spLocks noChangeArrowheads="1"/>
          </p:cNvSpPr>
          <p:nvPr/>
        </p:nvSpPr>
        <p:spPr bwMode="auto">
          <a:xfrm>
            <a:off x="2763838" y="380047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77685" name="Rectangle 789"/>
          <p:cNvSpPr>
            <a:spLocks noChangeArrowheads="1"/>
          </p:cNvSpPr>
          <p:nvPr/>
        </p:nvSpPr>
        <p:spPr bwMode="auto">
          <a:xfrm>
            <a:off x="2909889" y="3743325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7686" name="Group 790"/>
          <p:cNvGrpSpPr>
            <a:grpSpLocks/>
          </p:cNvGrpSpPr>
          <p:nvPr/>
        </p:nvGrpSpPr>
        <p:grpSpPr bwMode="auto">
          <a:xfrm>
            <a:off x="2649538" y="3941767"/>
            <a:ext cx="1006474" cy="173038"/>
            <a:chOff x="2913" y="1215"/>
            <a:chExt cx="634" cy="109"/>
          </a:xfrm>
        </p:grpSpPr>
        <p:sp>
          <p:nvSpPr>
            <p:cNvPr id="977687" name="Rectangle 791"/>
            <p:cNvSpPr>
              <a:spLocks noChangeArrowheads="1"/>
            </p:cNvSpPr>
            <p:nvPr/>
          </p:nvSpPr>
          <p:spPr bwMode="auto">
            <a:xfrm>
              <a:off x="2913" y="1219"/>
              <a:ext cx="38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 Nyoem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7688" name="Rectangle 792"/>
            <p:cNvSpPr>
              <a:spLocks noChangeArrowheads="1"/>
            </p:cNvSpPr>
            <p:nvPr/>
          </p:nvSpPr>
          <p:spPr bwMode="auto">
            <a:xfrm>
              <a:off x="3106" y="1215"/>
              <a:ext cx="44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     NzpfNcif;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7689" name="Rectangle 793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77690" name="Rectangle 794"/>
          <p:cNvSpPr>
            <a:spLocks noChangeArrowheads="1"/>
          </p:cNvSpPr>
          <p:nvPr/>
        </p:nvSpPr>
        <p:spPr bwMode="auto">
          <a:xfrm>
            <a:off x="2897188" y="5381626"/>
            <a:ext cx="57836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7691" name="Group 795"/>
          <p:cNvGrpSpPr>
            <a:grpSpLocks/>
          </p:cNvGrpSpPr>
          <p:nvPr/>
        </p:nvGrpSpPr>
        <p:grpSpPr bwMode="auto">
          <a:xfrm>
            <a:off x="2636836" y="5580066"/>
            <a:ext cx="927100" cy="173038"/>
            <a:chOff x="2913" y="1215"/>
            <a:chExt cx="584" cy="109"/>
          </a:xfrm>
        </p:grpSpPr>
        <p:sp>
          <p:nvSpPr>
            <p:cNvPr id="977692" name="Rectangle 796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7693" name="Rectangle 797"/>
            <p:cNvSpPr>
              <a:spLocks noChangeArrowheads="1"/>
            </p:cNvSpPr>
            <p:nvPr/>
          </p:nvSpPr>
          <p:spPr bwMode="auto">
            <a:xfrm>
              <a:off x="3106" y="1215"/>
              <a:ext cx="3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Zrf;oGm;Ncif;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7694" name="Rectangle 798"/>
          <p:cNvSpPr>
            <a:spLocks noChangeArrowheads="1"/>
          </p:cNvSpPr>
          <p:nvPr/>
        </p:nvSpPr>
        <p:spPr bwMode="auto">
          <a:xfrm>
            <a:off x="2790825" y="1160464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77695" name="Rectangle 799"/>
          <p:cNvSpPr>
            <a:spLocks noChangeArrowheads="1"/>
          </p:cNvSpPr>
          <p:nvPr/>
        </p:nvSpPr>
        <p:spPr bwMode="auto">
          <a:xfrm>
            <a:off x="2936875" y="1103313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77696" name="Group 800"/>
          <p:cNvGrpSpPr>
            <a:grpSpLocks/>
          </p:cNvGrpSpPr>
          <p:nvPr/>
        </p:nvGrpSpPr>
        <p:grpSpPr bwMode="auto">
          <a:xfrm>
            <a:off x="2676530" y="1301753"/>
            <a:ext cx="563563" cy="300038"/>
            <a:chOff x="2913" y="1215"/>
            <a:chExt cx="355" cy="189"/>
          </a:xfrm>
        </p:grpSpPr>
        <p:sp>
          <p:nvSpPr>
            <p:cNvPr id="977697" name="Rectangle 801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(r-rKdifiH)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7698" name="Rectangle 802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77699" name="Line 803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700" name="Line 804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701" name="Rectangle 805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7702" name="Text Box 806"/>
          <p:cNvSpPr txBox="1">
            <a:spLocks noChangeArrowheads="1"/>
          </p:cNvSpPr>
          <p:nvPr/>
        </p:nvSpPr>
        <p:spPr bwMode="auto">
          <a:xfrm rot="-5400000">
            <a:off x="2248694" y="3807619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77709" name="Text Box 813"/>
          <p:cNvSpPr txBox="1">
            <a:spLocks noChangeArrowheads="1"/>
          </p:cNvSpPr>
          <p:nvPr/>
        </p:nvSpPr>
        <p:spPr bwMode="auto">
          <a:xfrm rot="-5400000">
            <a:off x="1699419" y="3607197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977706" name="Group 810"/>
          <p:cNvGrpSpPr>
            <a:grpSpLocks/>
          </p:cNvGrpSpPr>
          <p:nvPr/>
        </p:nvGrpSpPr>
        <p:grpSpPr bwMode="auto">
          <a:xfrm>
            <a:off x="2571751" y="3789364"/>
            <a:ext cx="6800850" cy="2390775"/>
            <a:chOff x="1539" y="2317"/>
            <a:chExt cx="4284" cy="1506"/>
          </a:xfrm>
        </p:grpSpPr>
        <p:sp>
          <p:nvSpPr>
            <p:cNvPr id="977126" name="AutoShape 230"/>
            <p:cNvSpPr>
              <a:spLocks noChangeArrowheads="1"/>
            </p:cNvSpPr>
            <p:nvPr/>
          </p:nvSpPr>
          <p:spPr bwMode="auto">
            <a:xfrm>
              <a:off x="3472" y="2381"/>
              <a:ext cx="2351" cy="14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7522" name="AutoShape 626"/>
            <p:cNvSpPr>
              <a:spLocks noChangeArrowheads="1"/>
            </p:cNvSpPr>
            <p:nvPr/>
          </p:nvSpPr>
          <p:spPr bwMode="auto">
            <a:xfrm>
              <a:off x="1539" y="2317"/>
              <a:ext cx="1003" cy="108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7704" name="Text Box 808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77705" name="Text Box 809"/>
          <p:cNvSpPr txBox="1">
            <a:spLocks noChangeArrowheads="1"/>
          </p:cNvSpPr>
          <p:nvPr/>
        </p:nvSpPr>
        <p:spPr bwMode="auto">
          <a:xfrm>
            <a:off x="5889626" y="4702175"/>
            <a:ext cx="2998788" cy="153276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a,&amp;rd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a,&amp;rdNrnfwrf;pum;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[AuúKwf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Em[kH (edea0odkU)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aZzed</a:t>
            </a:r>
            <a:endParaRPr lang="en-US" sz="1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77707" name="Text Box 811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977708" name="Line 812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7714" name="Text Box 818"/>
          <p:cNvSpPr txBox="1">
            <a:spLocks noChangeArrowheads="1"/>
          </p:cNvSpPr>
          <p:nvPr/>
        </p:nvSpPr>
        <p:spPr bwMode="auto">
          <a:xfrm>
            <a:off x="2703514" y="4349751"/>
            <a:ext cx="1292225" cy="37085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latin typeface="WinInnwa" charset="0"/>
              </a:rPr>
              <a:t>a,&amp;rdNrnfwrf;pum;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7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7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77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77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77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705" grpId="0" build="p" autoUpdateAnimBg="0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8947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8954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02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32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33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34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35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36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37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38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39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40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41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42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43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45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4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47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4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050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79139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79140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9141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142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148" name="Rectangle 204"/>
          <p:cNvSpPr>
            <a:spLocks noChangeArrowheads="1"/>
          </p:cNvSpPr>
          <p:nvPr/>
        </p:nvSpPr>
        <p:spPr bwMode="auto">
          <a:xfrm>
            <a:off x="5529263" y="1582739"/>
            <a:ext cx="4259262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149" name="Rectangle 205"/>
          <p:cNvSpPr>
            <a:spLocks noChangeArrowheads="1"/>
          </p:cNvSpPr>
          <p:nvPr/>
        </p:nvSpPr>
        <p:spPr bwMode="auto">
          <a:xfrm>
            <a:off x="5143501" y="4014788"/>
            <a:ext cx="4495800" cy="44301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 </a:t>
            </a:r>
            <a:r>
              <a:rPr lang="ja-JP" altLang="en-US" b="1">
                <a:solidFill>
                  <a:srgbClr val="66FFFF"/>
                </a:solidFill>
                <a:latin typeface="WinInnwa" charset="0"/>
              </a:rPr>
              <a:t>“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awmifydkif;</a:t>
            </a:r>
            <a:r>
              <a:rPr lang="ja-JP" altLang="en-US" b="1" i="1">
                <a:solidFill>
                  <a:srgbClr val="66FFFF"/>
                </a:solidFill>
                <a:latin typeface="WinInnwa" charset="0"/>
              </a:rPr>
              <a:t>”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 edKifiH</a:t>
            </a:r>
          </a:p>
        </p:txBody>
      </p:sp>
      <p:sp>
        <p:nvSpPr>
          <p:cNvPr id="979150" name="Rectangle 206"/>
          <p:cNvSpPr>
            <a:spLocks noChangeArrowheads="1"/>
          </p:cNvSpPr>
          <p:nvPr/>
        </p:nvSpPr>
        <p:spPr bwMode="auto">
          <a:xfrm>
            <a:off x="6019801" y="4554538"/>
            <a:ext cx="3386138" cy="17954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279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155" name="Text Box 211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979162" name="Rectangle 218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79167" name="Text Box 223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72</a:t>
            </a:r>
          </a:p>
        </p:txBody>
      </p:sp>
      <p:grpSp>
        <p:nvGrpSpPr>
          <p:cNvPr id="979168" name="Group 224"/>
          <p:cNvGrpSpPr>
            <a:grpSpLocks/>
          </p:cNvGrpSpPr>
          <p:nvPr/>
        </p:nvGrpSpPr>
        <p:grpSpPr bwMode="auto">
          <a:xfrm>
            <a:off x="4992689" y="6367464"/>
            <a:ext cx="4586287" cy="822325"/>
            <a:chOff x="3468" y="4011"/>
            <a:chExt cx="2667" cy="518"/>
          </a:xfrm>
        </p:grpSpPr>
        <p:sp>
          <p:nvSpPr>
            <p:cNvPr id="979169" name="Text Box 225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bDpD 595 cef.</a:t>
              </a:r>
            </a:p>
          </p:txBody>
        </p:sp>
        <p:sp>
          <p:nvSpPr>
            <p:cNvPr id="979170" name="AutoShape 226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9173" name="Rectangle 229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79757" name="Group 813"/>
          <p:cNvGrpSpPr>
            <a:grpSpLocks/>
          </p:cNvGrpSpPr>
          <p:nvPr/>
        </p:nvGrpSpPr>
        <p:grpSpPr bwMode="auto">
          <a:xfrm>
            <a:off x="5256213" y="4527552"/>
            <a:ext cx="4191000" cy="1409700"/>
            <a:chOff x="3311" y="2852"/>
            <a:chExt cx="2640" cy="888"/>
          </a:xfrm>
        </p:grpSpPr>
        <p:sp>
          <p:nvSpPr>
            <p:cNvPr id="979178" name="Text Box 234"/>
            <p:cNvSpPr txBox="1">
              <a:spLocks noChangeArrowheads="1"/>
            </p:cNvSpPr>
            <p:nvPr/>
          </p:nvSpPr>
          <p:spPr bwMode="auto">
            <a:xfrm>
              <a:off x="3554" y="2852"/>
              <a:ext cx="2139" cy="28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y#dnOftopftaBumif;udk</a:t>
              </a:r>
              <a:r>
                <a:rPr lang="en-US" b="1">
                  <a:solidFill>
                    <a:srgbClr val="66FFFF"/>
                  </a:solidFill>
                  <a:latin typeface="WinInnwa" charset="0"/>
                </a:rPr>
                <a:t> </a:t>
              </a:r>
            </a:p>
          </p:txBody>
        </p:sp>
        <p:sp>
          <p:nvSpPr>
            <p:cNvPr id="979179" name="Text Box 235"/>
            <p:cNvSpPr txBox="1">
              <a:spLocks noChangeArrowheads="1"/>
            </p:cNvSpPr>
            <p:nvPr/>
          </p:nvSpPr>
          <p:spPr bwMode="auto">
            <a:xfrm>
              <a:off x="3563" y="3151"/>
              <a:ext cx="2121" cy="28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66FFFF"/>
                  </a:solidFill>
                  <a:latin typeface="WinInnwa" charset="0"/>
                </a:rPr>
                <a:t>a,&amp;rd 31;31 wGif</a:t>
              </a:r>
            </a:p>
          </p:txBody>
        </p:sp>
        <p:sp>
          <p:nvSpPr>
            <p:cNvPr id="979180" name="Text Box 236"/>
            <p:cNvSpPr txBox="1">
              <a:spLocks noChangeArrowheads="1"/>
            </p:cNvSpPr>
            <p:nvPr/>
          </p:nvSpPr>
          <p:spPr bwMode="auto">
            <a:xfrm>
              <a:off x="3311" y="3432"/>
              <a:ext cx="2640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az:Nyxm;ygonf</a:t>
              </a:r>
              <a:endParaRPr lang="en-US" b="1">
                <a:solidFill>
                  <a:srgbClr val="66FFFF"/>
                </a:solidFill>
                <a:latin typeface="WinInnwa" charset="0"/>
              </a:endParaRPr>
            </a:p>
          </p:txBody>
        </p:sp>
      </p:grpSp>
      <p:sp>
        <p:nvSpPr>
          <p:cNvPr id="979182" name="Rectangle 238"/>
          <p:cNvSpPr>
            <a:spLocks noChangeArrowheads="1"/>
          </p:cNvSpPr>
          <p:nvPr/>
        </p:nvSpPr>
        <p:spPr bwMode="auto">
          <a:xfrm>
            <a:off x="6289676" y="454026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979385" name="Group 441"/>
          <p:cNvGrpSpPr>
            <a:grpSpLocks/>
          </p:cNvGrpSpPr>
          <p:nvPr/>
        </p:nvGrpSpPr>
        <p:grpSpPr bwMode="auto">
          <a:xfrm>
            <a:off x="5357815" y="2214563"/>
            <a:ext cx="4700587" cy="1766887"/>
            <a:chOff x="3187" y="1239"/>
            <a:chExt cx="2961" cy="1113"/>
          </a:xfrm>
        </p:grpSpPr>
        <p:sp>
          <p:nvSpPr>
            <p:cNvPr id="979386" name="Text Box 442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79387" name="Text Box 443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79388" name="Text Box 444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EA18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pic>
        <p:nvPicPr>
          <p:cNvPr id="979389" name="Picture 44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9392" name="Rectangle 448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79394" name="Rectangle 450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(S)</a:t>
            </a:r>
          </a:p>
        </p:txBody>
      </p:sp>
      <p:sp>
        <p:nvSpPr>
          <p:cNvPr id="979395" name="Rectangle 451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9571" name="Rectangle 627"/>
          <p:cNvSpPr>
            <a:spLocks noChangeArrowheads="1"/>
          </p:cNvSpPr>
          <p:nvPr/>
        </p:nvSpPr>
        <p:spPr bwMode="auto">
          <a:xfrm>
            <a:off x="4214813" y="2268539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9574" name="AutoShape 630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75" name="Rectangle 631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76" name="Rectangle 632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77" name="Rectangle 633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78" name="AutoShape 634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79" name="AutoShape 635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80" name="AutoShape 63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81" name="AutoShape 637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82" name="AutoShape 638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83" name="Rectangle 639"/>
          <p:cNvSpPr>
            <a:spLocks noChangeArrowheads="1"/>
          </p:cNvSpPr>
          <p:nvPr/>
        </p:nvSpPr>
        <p:spPr bwMode="auto">
          <a:xfrm>
            <a:off x="2757489" y="629602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79584" name="Rectangle 640"/>
          <p:cNvSpPr>
            <a:spLocks noChangeArrowheads="1"/>
          </p:cNvSpPr>
          <p:nvPr/>
        </p:nvSpPr>
        <p:spPr bwMode="auto">
          <a:xfrm>
            <a:off x="2903538" y="6238875"/>
            <a:ext cx="6283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9585" name="Group 641"/>
          <p:cNvGrpSpPr>
            <a:grpSpLocks/>
          </p:cNvGrpSpPr>
          <p:nvPr/>
        </p:nvGrpSpPr>
        <p:grpSpPr bwMode="auto">
          <a:xfrm>
            <a:off x="2643189" y="6437316"/>
            <a:ext cx="927100" cy="173038"/>
            <a:chOff x="2913" y="1215"/>
            <a:chExt cx="584" cy="109"/>
          </a:xfrm>
        </p:grpSpPr>
        <p:sp>
          <p:nvSpPr>
            <p:cNvPr id="979586" name="Rectangle 642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9587" name="Rectangle 643"/>
            <p:cNvSpPr>
              <a:spLocks noChangeArrowheads="1"/>
            </p:cNvSpPr>
            <p:nvPr/>
          </p:nvSpPr>
          <p:spPr bwMode="auto">
            <a:xfrm>
              <a:off x="3106" y="1215"/>
              <a:ext cx="3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NyefvmNcif;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9588" name="Rectangle 644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79589" name="Rectangle 645"/>
          <p:cNvSpPr>
            <a:spLocks noChangeArrowheads="1"/>
          </p:cNvSpPr>
          <p:nvPr/>
        </p:nvSpPr>
        <p:spPr bwMode="auto">
          <a:xfrm>
            <a:off x="4237039" y="5413375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9590" name="Rectangle 646"/>
          <p:cNvSpPr>
            <a:spLocks noChangeArrowheads="1"/>
          </p:cNvSpPr>
          <p:nvPr/>
        </p:nvSpPr>
        <p:spPr bwMode="auto">
          <a:xfrm>
            <a:off x="4229101" y="3209925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79592" name="Line 648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593" name="Line 649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594" name="Line 650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595" name="Line 651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596" name="Freeform 652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597" name="Line 653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598" name="Freeform 654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599" name="Line 655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0" name="Line 656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1" name="Line 657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2" name="Line 658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3" name="Line 659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4" name="Line 660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5" name="Line 661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6" name="Line 662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7" name="Line 663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8" name="Line 664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09" name="Line 665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10" name="Line 666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11" name="Rectangle 667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79612" name="Line 668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13" name="Line 669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14" name="Rectangle 670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79615" name="Rectangle 671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79616" name="Rectangle 672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79617" name="Rectangle 673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79618" name="Line 674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19" name="Rectangle 675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79620" name="Rectangle 676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79621" name="Rectangle 677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79622" name="Freeform 678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23" name="Line 679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24" name="Line 680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26" name="Line 682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27" name="Line 683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28" name="Line 684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29" name="Line 685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30" name="Line 686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31" name="Rectangle 687"/>
          <p:cNvSpPr>
            <a:spLocks noChangeArrowheads="1"/>
          </p:cNvSpPr>
          <p:nvPr/>
        </p:nvSpPr>
        <p:spPr bwMode="auto">
          <a:xfrm>
            <a:off x="2744788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9632" name="Rectangle 688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9633" name="Rectangle 689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79634" name="Rectangle 690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79635" name="Rectangle 691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79636" name="Rectangle 692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79637" name="Rectangle 693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79638" name="AutoShape 694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39" name="Rectangle 695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79640" name="Rectangle 696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79641" name="Rectangle 697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79642" name="Rectangle 698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79643" name="Rectangle 699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79644" name="Rectangle 700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79645" name="Rectangle 701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79646" name="Rectangle 702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79647" name="Rectangle 703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79648" name="Rectangle 704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79649" name="Rectangle 705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50" name="Line 706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51" name="Line 707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52" name="Line 708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53" name="Line 709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54" name="Line 710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55" name="Line 711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57" name="Rectangle 713"/>
          <p:cNvSpPr>
            <a:spLocks noChangeArrowheads="1"/>
          </p:cNvSpPr>
          <p:nvPr/>
        </p:nvSpPr>
        <p:spPr bwMode="auto">
          <a:xfrm>
            <a:off x="2436814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9658" name="Rectangle 714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9659" name="Rectangle 715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9660" name="Text Box 716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79661" name="Text Box 717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79662" name="Rectangle 718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63" name="Rectangle 719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64" name="Rectangle 720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65" name="Rectangle 721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66" name="Rectangle 722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67" name="Rectangle 723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68" name="Rectangle 724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79669" name="Rectangle 725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70" name="Rectangle 726"/>
          <p:cNvSpPr>
            <a:spLocks noChangeArrowheads="1"/>
          </p:cNvSpPr>
          <p:nvPr/>
        </p:nvSpPr>
        <p:spPr bwMode="auto">
          <a:xfrm>
            <a:off x="2513014" y="4684714"/>
            <a:ext cx="147955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9671" name="Rectangle 727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79672" name="Rectangle 728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73" name="Line 729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74" name="Line 730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75" name="Line 731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76" name="Line 732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77" name="Rectangle 733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78" name="Rectangle 734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79679" name="Line 735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681" name="Rectangle 737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82" name="Rectangle 738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83" name="Rectangle 739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84" name="Arc 740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685" name="Text Box 741"/>
          <p:cNvSpPr txBox="1">
            <a:spLocks noChangeArrowheads="1"/>
          </p:cNvSpPr>
          <p:nvPr/>
        </p:nvSpPr>
        <p:spPr bwMode="auto">
          <a:xfrm>
            <a:off x="2725739" y="1474789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tmrkwf</a:t>
            </a:r>
          </a:p>
        </p:txBody>
      </p:sp>
      <p:sp>
        <p:nvSpPr>
          <p:cNvPr id="979686" name="Text Box 742"/>
          <p:cNvSpPr txBox="1">
            <a:spLocks noChangeArrowheads="1"/>
          </p:cNvSpPr>
          <p:nvPr/>
        </p:nvSpPr>
        <p:spPr bwMode="auto">
          <a:xfrm>
            <a:off x="2724150" y="1730376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a[ma&amp;S</a:t>
            </a:r>
          </a:p>
        </p:txBody>
      </p:sp>
      <p:sp>
        <p:nvSpPr>
          <p:cNvPr id="979687" name="Text Box 743"/>
          <p:cNvSpPr txBox="1">
            <a:spLocks noChangeArrowheads="1"/>
          </p:cNvSpPr>
          <p:nvPr/>
        </p:nvSpPr>
        <p:spPr bwMode="auto">
          <a:xfrm>
            <a:off x="2732089" y="2676526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a[&amp;Sm,</a:t>
            </a:r>
          </a:p>
        </p:txBody>
      </p:sp>
      <p:sp>
        <p:nvSpPr>
          <p:cNvPr id="979688" name="Text Box 744"/>
          <p:cNvSpPr txBox="1">
            <a:spLocks noChangeArrowheads="1"/>
          </p:cNvSpPr>
          <p:nvPr/>
        </p:nvSpPr>
        <p:spPr bwMode="auto">
          <a:xfrm>
            <a:off x="2727325" y="2946401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a,mv</a:t>
            </a:r>
          </a:p>
        </p:txBody>
      </p:sp>
      <p:sp>
        <p:nvSpPr>
          <p:cNvPr id="979689" name="Text Box 745"/>
          <p:cNvSpPr txBox="1">
            <a:spLocks noChangeArrowheads="1"/>
          </p:cNvSpPr>
          <p:nvPr/>
        </p:nvSpPr>
        <p:spPr bwMode="auto">
          <a:xfrm>
            <a:off x="2733675" y="3235326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rdu©m</a:t>
            </a:r>
          </a:p>
        </p:txBody>
      </p:sp>
      <p:sp>
        <p:nvSpPr>
          <p:cNvPr id="979690" name="Text Box 746"/>
          <p:cNvSpPr txBox="1">
            <a:spLocks noChangeArrowheads="1"/>
          </p:cNvSpPr>
          <p:nvPr/>
        </p:nvSpPr>
        <p:spPr bwMode="auto">
          <a:xfrm>
            <a:off x="2443163" y="4630740"/>
            <a:ext cx="1573212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[AuúKwf</a:t>
            </a:r>
          </a:p>
        </p:txBody>
      </p:sp>
      <p:sp>
        <p:nvSpPr>
          <p:cNvPr id="979691" name="Text Box 747"/>
          <p:cNvSpPr txBox="1">
            <a:spLocks noChangeArrowheads="1"/>
          </p:cNvSpPr>
          <p:nvPr/>
        </p:nvSpPr>
        <p:spPr bwMode="auto">
          <a:xfrm>
            <a:off x="2470152" y="5118101"/>
            <a:ext cx="1514475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a,zed</a:t>
            </a:r>
          </a:p>
        </p:txBody>
      </p:sp>
      <p:sp>
        <p:nvSpPr>
          <p:cNvPr id="979698" name="Text Box 754"/>
          <p:cNvSpPr txBox="1">
            <a:spLocks noChangeArrowheads="1"/>
          </p:cNvSpPr>
          <p:nvPr/>
        </p:nvSpPr>
        <p:spPr bwMode="auto">
          <a:xfrm>
            <a:off x="2459040" y="201453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a,me</a:t>
            </a:r>
            <a:endParaRPr lang="en-US" sz="1600" b="1">
              <a:latin typeface="WinInnwa" charset="0"/>
            </a:endParaRPr>
          </a:p>
        </p:txBody>
      </p:sp>
      <p:sp>
        <p:nvSpPr>
          <p:cNvPr id="979699" name="Text Box 755"/>
          <p:cNvSpPr txBox="1">
            <a:spLocks noChangeArrowheads="1"/>
          </p:cNvSpPr>
          <p:nvPr/>
        </p:nvSpPr>
        <p:spPr bwMode="auto">
          <a:xfrm>
            <a:off x="2962275" y="1925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       (edea0)</a:t>
            </a:r>
            <a:endParaRPr lang="en-US" sz="800" b="1">
              <a:latin typeface="WinInnwa" charset="0"/>
            </a:endParaRPr>
          </a:p>
        </p:txBody>
      </p:sp>
      <p:sp>
        <p:nvSpPr>
          <p:cNvPr id="979700" name="Text Box 756"/>
          <p:cNvSpPr txBox="1">
            <a:spLocks noChangeArrowheads="1"/>
          </p:cNvSpPr>
          <p:nvPr/>
        </p:nvSpPr>
        <p:spPr bwMode="auto">
          <a:xfrm>
            <a:off x="2484439" y="487838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Em[kH</a:t>
            </a:r>
            <a:endParaRPr lang="en-US" sz="1600" b="1">
              <a:latin typeface="WinInnwa" charset="0"/>
            </a:endParaRPr>
          </a:p>
        </p:txBody>
      </p:sp>
      <p:sp>
        <p:nvSpPr>
          <p:cNvPr id="979701" name="Text Box 757"/>
          <p:cNvSpPr txBox="1">
            <a:spLocks noChangeArrowheads="1"/>
          </p:cNvSpPr>
          <p:nvPr/>
        </p:nvSpPr>
        <p:spPr bwMode="auto">
          <a:xfrm>
            <a:off x="2898775" y="4887914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     (edea0)</a:t>
            </a:r>
            <a:endParaRPr lang="en-US" sz="800" b="1">
              <a:latin typeface="WinInnwa" charset="0"/>
            </a:endParaRPr>
          </a:p>
        </p:txBody>
      </p:sp>
      <p:sp>
        <p:nvSpPr>
          <p:cNvPr id="979702" name="Text Box 758"/>
          <p:cNvSpPr txBox="1">
            <a:spLocks noChangeArrowheads="1"/>
          </p:cNvSpPr>
          <p:nvPr/>
        </p:nvSpPr>
        <p:spPr bwMode="auto">
          <a:xfrm>
            <a:off x="2560639" y="351948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BoA'd</a:t>
            </a:r>
            <a:endParaRPr lang="en-US" sz="1600" b="1">
              <a:latin typeface="WinInnwa" charset="0"/>
            </a:endParaRPr>
          </a:p>
        </p:txBody>
      </p:sp>
      <p:sp>
        <p:nvSpPr>
          <p:cNvPr id="979703" name="Text Box 759"/>
          <p:cNvSpPr txBox="1">
            <a:spLocks noChangeArrowheads="1"/>
          </p:cNvSpPr>
          <p:nvPr/>
        </p:nvSpPr>
        <p:spPr bwMode="auto">
          <a:xfrm>
            <a:off x="2994025" y="3449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      ({'kH)</a:t>
            </a:r>
            <a:endParaRPr lang="en-US" sz="800" b="1">
              <a:latin typeface="WinInnwa" charset="0"/>
            </a:endParaRPr>
          </a:p>
        </p:txBody>
      </p:sp>
      <p:sp>
        <p:nvSpPr>
          <p:cNvPr id="979704" name="Rectangle 760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79705" name="Rectangle 761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79706" name="Group 762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79707" name="Rectangle 763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9708" name="Rectangle 764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9709" name="Rectangle 765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9710" name="Rectangle 766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9711" name="Rectangle 767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9712" name="Rectangle 768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9713" name="Rectangle 769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9714" name="Rectangle 770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79715" name="Rectangle 771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79716" name="Text Box 772"/>
          <p:cNvSpPr txBox="1">
            <a:spLocks noChangeArrowheads="1"/>
          </p:cNvSpPr>
          <p:nvPr/>
        </p:nvSpPr>
        <p:spPr bwMode="auto">
          <a:xfrm>
            <a:off x="2627314" y="4098926"/>
            <a:ext cx="1208087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a,&amp;rd</a:t>
            </a:r>
          </a:p>
        </p:txBody>
      </p:sp>
      <p:sp>
        <p:nvSpPr>
          <p:cNvPr id="979717" name="Rectangle 773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9718" name="Rectangle 774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79719" name="Rectangle 775"/>
          <p:cNvSpPr>
            <a:spLocks noChangeArrowheads="1"/>
          </p:cNvSpPr>
          <p:nvPr/>
        </p:nvSpPr>
        <p:spPr bwMode="auto">
          <a:xfrm>
            <a:off x="2657476" y="5902325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79720" name="Group 776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79721" name="Text Box 777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79722" name="Group 778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79723" name="Freeform 779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9724" name="Freeform 780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9725" name="Freeform 781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9726" name="Freeform 782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79727" name="Picture 78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79728" name="Freeform 784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9729" name="Freeform 785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79730" name="Rectangle 786"/>
          <p:cNvSpPr>
            <a:spLocks noChangeArrowheads="1"/>
          </p:cNvSpPr>
          <p:nvPr/>
        </p:nvSpPr>
        <p:spPr bwMode="auto">
          <a:xfrm>
            <a:off x="2770188" y="2352676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79731" name="Rectangle 787"/>
          <p:cNvSpPr>
            <a:spLocks noChangeArrowheads="1"/>
          </p:cNvSpPr>
          <p:nvPr/>
        </p:nvSpPr>
        <p:spPr bwMode="auto">
          <a:xfrm>
            <a:off x="2916238" y="2295526"/>
            <a:ext cx="57836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9732" name="Group 788"/>
          <p:cNvGrpSpPr>
            <a:grpSpLocks/>
          </p:cNvGrpSpPr>
          <p:nvPr/>
        </p:nvGrpSpPr>
        <p:grpSpPr bwMode="auto">
          <a:xfrm>
            <a:off x="2655889" y="2493967"/>
            <a:ext cx="935037" cy="173038"/>
            <a:chOff x="2913" y="1215"/>
            <a:chExt cx="589" cy="109"/>
          </a:xfrm>
        </p:grpSpPr>
        <p:sp>
          <p:nvSpPr>
            <p:cNvPr id="979733" name="Rectangle 789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9734" name="Rectangle 790"/>
            <p:cNvSpPr>
              <a:spLocks noChangeArrowheads="1"/>
            </p:cNvSpPr>
            <p:nvPr/>
          </p:nvSpPr>
          <p:spPr bwMode="auto">
            <a:xfrm>
              <a:off x="3106" y="1215"/>
              <a:ext cx="39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usqkH;Ncif;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9735" name="Rectangle 791"/>
          <p:cNvSpPr>
            <a:spLocks noChangeArrowheads="1"/>
          </p:cNvSpPr>
          <p:nvPr/>
        </p:nvSpPr>
        <p:spPr bwMode="auto">
          <a:xfrm>
            <a:off x="2763838" y="38004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79736" name="Rectangle 792"/>
          <p:cNvSpPr>
            <a:spLocks noChangeArrowheads="1"/>
          </p:cNvSpPr>
          <p:nvPr/>
        </p:nvSpPr>
        <p:spPr bwMode="auto">
          <a:xfrm>
            <a:off x="2909889" y="3743325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9737" name="Group 793"/>
          <p:cNvGrpSpPr>
            <a:grpSpLocks/>
          </p:cNvGrpSpPr>
          <p:nvPr/>
        </p:nvGrpSpPr>
        <p:grpSpPr bwMode="auto">
          <a:xfrm>
            <a:off x="2649540" y="3941767"/>
            <a:ext cx="1011238" cy="173038"/>
            <a:chOff x="2913" y="1215"/>
            <a:chExt cx="637" cy="109"/>
          </a:xfrm>
        </p:grpSpPr>
        <p:sp>
          <p:nvSpPr>
            <p:cNvPr id="979738" name="Rectangle 794"/>
            <p:cNvSpPr>
              <a:spLocks noChangeArrowheads="1"/>
            </p:cNvSpPr>
            <p:nvPr/>
          </p:nvSpPr>
          <p:spPr bwMode="auto">
            <a:xfrm>
              <a:off x="2913" y="1219"/>
              <a:ext cx="29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Nyoem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9739" name="Rectangle 795"/>
            <p:cNvSpPr>
              <a:spLocks noChangeArrowheads="1"/>
            </p:cNvSpPr>
            <p:nvPr/>
          </p:nvSpPr>
          <p:spPr bwMode="auto">
            <a:xfrm>
              <a:off x="3106" y="1215"/>
              <a:ext cx="4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  Nzodncif;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9740" name="Rectangle 796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79741" name="Rectangle 797"/>
          <p:cNvSpPr>
            <a:spLocks noChangeArrowheads="1"/>
          </p:cNvSpPr>
          <p:nvPr/>
        </p:nvSpPr>
        <p:spPr bwMode="auto">
          <a:xfrm>
            <a:off x="2897188" y="5381626"/>
            <a:ext cx="57836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79742" name="Group 798"/>
          <p:cNvGrpSpPr>
            <a:grpSpLocks/>
          </p:cNvGrpSpPr>
          <p:nvPr/>
        </p:nvGrpSpPr>
        <p:grpSpPr bwMode="auto">
          <a:xfrm>
            <a:off x="2636841" y="5580066"/>
            <a:ext cx="941388" cy="173038"/>
            <a:chOff x="2913" y="1215"/>
            <a:chExt cx="593" cy="109"/>
          </a:xfrm>
        </p:grpSpPr>
        <p:sp>
          <p:nvSpPr>
            <p:cNvPr id="979743" name="Rectangle 799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9744" name="Rectangle 800"/>
            <p:cNvSpPr>
              <a:spLocks noChangeArrowheads="1"/>
            </p:cNvSpPr>
            <p:nvPr/>
          </p:nvSpPr>
          <p:spPr bwMode="auto">
            <a:xfrm>
              <a:off x="3106" y="1215"/>
              <a:ext cx="4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zrf;oGmlNcif;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79745" name="Rectangle 801"/>
          <p:cNvSpPr>
            <a:spLocks noChangeArrowheads="1"/>
          </p:cNvSpPr>
          <p:nvPr/>
        </p:nvSpPr>
        <p:spPr bwMode="auto">
          <a:xfrm>
            <a:off x="2790825" y="1160464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979746" name="Rectangle 802"/>
          <p:cNvSpPr>
            <a:spLocks noChangeArrowheads="1"/>
          </p:cNvSpPr>
          <p:nvPr/>
        </p:nvSpPr>
        <p:spPr bwMode="auto">
          <a:xfrm>
            <a:off x="2936876" y="1103313"/>
            <a:ext cx="71814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79747" name="Group 803"/>
          <p:cNvGrpSpPr>
            <a:grpSpLocks/>
          </p:cNvGrpSpPr>
          <p:nvPr/>
        </p:nvGrpSpPr>
        <p:grpSpPr bwMode="auto">
          <a:xfrm>
            <a:off x="2676530" y="1301753"/>
            <a:ext cx="563563" cy="300038"/>
            <a:chOff x="2913" y="1215"/>
            <a:chExt cx="355" cy="189"/>
          </a:xfrm>
        </p:grpSpPr>
        <p:sp>
          <p:nvSpPr>
            <p:cNvPr id="979748" name="Rectangle 804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79749" name="Rectangle 805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79750" name="Line 806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751" name="Line 807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753" name="Text Box 809"/>
          <p:cNvSpPr txBox="1">
            <a:spLocks noChangeArrowheads="1"/>
          </p:cNvSpPr>
          <p:nvPr/>
        </p:nvSpPr>
        <p:spPr bwMode="auto">
          <a:xfrm rot="-5400000">
            <a:off x="1977232" y="382190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979764" name="Text Box 820"/>
          <p:cNvSpPr txBox="1">
            <a:spLocks noChangeArrowheads="1"/>
          </p:cNvSpPr>
          <p:nvPr/>
        </p:nvSpPr>
        <p:spPr bwMode="auto">
          <a:xfrm>
            <a:off x="2573339" y="4300537"/>
            <a:ext cx="1292225" cy="2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Nrnfwrf;pum;</a:t>
            </a:r>
          </a:p>
        </p:txBody>
      </p:sp>
      <p:sp>
        <p:nvSpPr>
          <p:cNvPr id="979759" name="Text Box 815"/>
          <p:cNvSpPr txBox="1">
            <a:spLocks noChangeArrowheads="1"/>
          </p:cNvSpPr>
          <p:nvPr/>
        </p:nvSpPr>
        <p:spPr bwMode="auto">
          <a:xfrm rot="-5400000">
            <a:off x="1697832" y="3591322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979756" name="Group 812"/>
          <p:cNvGrpSpPr>
            <a:grpSpLocks/>
          </p:cNvGrpSpPr>
          <p:nvPr/>
        </p:nvGrpSpPr>
        <p:grpSpPr bwMode="auto">
          <a:xfrm>
            <a:off x="2532064" y="3822700"/>
            <a:ext cx="6967538" cy="2335213"/>
            <a:chOff x="1535" y="2307"/>
            <a:chExt cx="4389" cy="1471"/>
          </a:xfrm>
        </p:grpSpPr>
        <p:sp>
          <p:nvSpPr>
            <p:cNvPr id="979176" name="AutoShape 232"/>
            <p:cNvSpPr>
              <a:spLocks noChangeArrowheads="1"/>
            </p:cNvSpPr>
            <p:nvPr/>
          </p:nvSpPr>
          <p:spPr bwMode="auto">
            <a:xfrm>
              <a:off x="3355" y="2420"/>
              <a:ext cx="2569" cy="1358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175" name="AutoShape 231"/>
            <p:cNvSpPr>
              <a:spLocks noChangeArrowheads="1"/>
            </p:cNvSpPr>
            <p:nvPr/>
          </p:nvSpPr>
          <p:spPr bwMode="auto">
            <a:xfrm>
              <a:off x="1535" y="2307"/>
              <a:ext cx="1040" cy="469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9754" name="Rectangle 810"/>
          <p:cNvSpPr>
            <a:spLocks noChangeArrowheads="1"/>
          </p:cNvSpPr>
          <p:nvPr/>
        </p:nvSpPr>
        <p:spPr bwMode="auto">
          <a:xfrm>
            <a:off x="4202114" y="186213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79755" name="Text Box 811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79758" name="Line 814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760" name="Line 816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761" name="Line 817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762" name="Line 818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79763" name="Line 819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7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0995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0996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0997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02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07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0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1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2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3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4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5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6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7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8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89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90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91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93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9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95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9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098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981187" name="Rectangle 195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981188" name="Picture 1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1189" name="Rectangle 197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190" name="Rectangle 198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196" name="Rectangle 204"/>
          <p:cNvSpPr>
            <a:spLocks noChangeArrowheads="1"/>
          </p:cNvSpPr>
          <p:nvPr/>
        </p:nvSpPr>
        <p:spPr bwMode="auto">
          <a:xfrm>
            <a:off x="5160963" y="3983038"/>
            <a:ext cx="4437062" cy="105053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  </a:t>
            </a:r>
            <a:r>
              <a:rPr lang="ja-JP" altLang="en-US" b="1">
                <a:solidFill>
                  <a:srgbClr val="66FFFF"/>
                </a:solidFill>
                <a:latin typeface="WinInnwa" charset="0"/>
              </a:rPr>
              <a:t>“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awmifydkif;</a:t>
            </a:r>
            <a:r>
              <a:rPr lang="ja-JP" altLang="en-US" b="1" i="1">
                <a:solidFill>
                  <a:srgbClr val="66FFFF"/>
                </a:solidFill>
                <a:latin typeface="WinInnwa" charset="0"/>
              </a:rPr>
              <a:t>”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 edKifiH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…,k'vlrsdK;rsm;tm;zrf;oGm;Ncif;…</a:t>
            </a:r>
          </a:p>
        </p:txBody>
      </p:sp>
      <p:sp>
        <p:nvSpPr>
          <p:cNvPr id="981200" name="Text Box 208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EF800"/>
                </a:solidFill>
                <a:latin typeface="WinInnwa" charset="0"/>
              </a:rPr>
              <a:t> </a:t>
            </a:r>
          </a:p>
        </p:txBody>
      </p:sp>
      <p:sp>
        <p:nvSpPr>
          <p:cNvPr id="981208" name="Rectangle 216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981213" name="Text Box 221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73</a:t>
            </a:r>
          </a:p>
        </p:txBody>
      </p:sp>
      <p:grpSp>
        <p:nvGrpSpPr>
          <p:cNvPr id="981214" name="Group 222"/>
          <p:cNvGrpSpPr>
            <a:grpSpLocks/>
          </p:cNvGrpSpPr>
          <p:nvPr/>
        </p:nvGrpSpPr>
        <p:grpSpPr bwMode="auto">
          <a:xfrm>
            <a:off x="4911726" y="6367464"/>
            <a:ext cx="4811714" cy="822325"/>
            <a:chOff x="3468" y="4011"/>
            <a:chExt cx="2667" cy="518"/>
          </a:xfrm>
        </p:grpSpPr>
        <p:sp>
          <p:nvSpPr>
            <p:cNvPr id="981215" name="Text Box 223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usrf;pmumvcefYrSef;aNc?bDpD 600 cef.</a:t>
              </a:r>
            </a:p>
          </p:txBody>
        </p:sp>
        <p:sp>
          <p:nvSpPr>
            <p:cNvPr id="981216" name="AutoShape 224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1219" name="Rectangle 227"/>
          <p:cNvSpPr>
            <a:spLocks noChangeArrowheads="1"/>
          </p:cNvSpPr>
          <p:nvPr/>
        </p:nvSpPr>
        <p:spPr bwMode="auto">
          <a:xfrm>
            <a:off x="6403976" y="476251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81226" name="Rectangle 234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81228" name="Text Box 236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 </a:t>
            </a:r>
          </a:p>
        </p:txBody>
      </p:sp>
      <p:grpSp>
        <p:nvGrpSpPr>
          <p:cNvPr id="981429" name="Group 437"/>
          <p:cNvGrpSpPr>
            <a:grpSpLocks/>
          </p:cNvGrpSpPr>
          <p:nvPr/>
        </p:nvGrpSpPr>
        <p:grpSpPr bwMode="auto">
          <a:xfrm>
            <a:off x="5106989" y="2062162"/>
            <a:ext cx="4700587" cy="1766887"/>
            <a:chOff x="3187" y="1239"/>
            <a:chExt cx="2961" cy="1113"/>
          </a:xfrm>
        </p:grpSpPr>
        <p:sp>
          <p:nvSpPr>
            <p:cNvPr id="981424" name="Text Box 432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81425" name="Text Box 433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981426" name="Text Box 434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CC00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CC00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CC00"/>
                </a:solidFill>
                <a:latin typeface="WinInnwa" charset="0"/>
              </a:endParaRPr>
            </a:p>
          </p:txBody>
        </p:sp>
      </p:grpSp>
      <p:pic>
        <p:nvPicPr>
          <p:cNvPr id="981427" name="Picture 4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1614" name="AutoShape 622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15" name="Rectangle 623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16" name="Rectangle 624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17" name="Rectangle 625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18" name="AutoShape 626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19" name="AutoShape 627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20" name="AutoShape 628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21" name="AutoShape 629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22" name="AutoShape 630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23" name="Rectangle 631"/>
          <p:cNvSpPr>
            <a:spLocks noChangeArrowheads="1"/>
          </p:cNvSpPr>
          <p:nvPr/>
        </p:nvSpPr>
        <p:spPr bwMode="auto">
          <a:xfrm>
            <a:off x="2757489" y="629602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81624" name="Rectangle 632"/>
          <p:cNvSpPr>
            <a:spLocks noChangeArrowheads="1"/>
          </p:cNvSpPr>
          <p:nvPr/>
        </p:nvSpPr>
        <p:spPr bwMode="auto">
          <a:xfrm>
            <a:off x="2903539" y="6238875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81625" name="Group 633"/>
          <p:cNvGrpSpPr>
            <a:grpSpLocks/>
          </p:cNvGrpSpPr>
          <p:nvPr/>
        </p:nvGrpSpPr>
        <p:grpSpPr bwMode="auto">
          <a:xfrm>
            <a:off x="2643187" y="6437317"/>
            <a:ext cx="966788" cy="306388"/>
            <a:chOff x="2913" y="1215"/>
            <a:chExt cx="609" cy="193"/>
          </a:xfrm>
        </p:grpSpPr>
        <p:sp>
          <p:nvSpPr>
            <p:cNvPr id="981626" name="Rectangle 634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981627" name="Rectangle 635"/>
            <p:cNvSpPr>
              <a:spLocks noChangeArrowheads="1"/>
            </p:cNvSpPr>
            <p:nvPr/>
          </p:nvSpPr>
          <p:spPr bwMode="auto">
            <a:xfrm>
              <a:off x="3106" y="1215"/>
              <a:ext cx="41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NyefvmNcif;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81628" name="Rectangle 636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81629" name="Rectangle 637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81630" name="Rectangle 638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81631" name="Rectangle 639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81632" name="Line 640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33" name="Line 641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34" name="Line 642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35" name="Line 643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36" name="Freeform 644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37" name="Line 645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38" name="Freeform 646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39" name="Line 647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0" name="Line 648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1" name="Line 649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2" name="Line 650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3" name="Line 651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4" name="Line 652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5" name="Line 653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6" name="Line 654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7" name="Line 655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8" name="Line 656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49" name="Line 657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50" name="Line 658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51" name="Rectangle 659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981652" name="Line 660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53" name="Line 661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54" name="Rectangle 662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81655" name="Rectangle 663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981656" name="Rectangle 664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981657" name="Rectangle 665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981658" name="Line 666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59" name="Rectangle 667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981660" name="Rectangle 668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981661" name="Rectangle 669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981662" name="Freeform 670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63" name="Line 671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64" name="Line 672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66" name="Line 674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67" name="Line 675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68" name="Line 676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69" name="Line 677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70" name="Line 678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71" name="Rectangle 679"/>
          <p:cNvSpPr>
            <a:spLocks noChangeArrowheads="1"/>
          </p:cNvSpPr>
          <p:nvPr/>
        </p:nvSpPr>
        <p:spPr bwMode="auto">
          <a:xfrm>
            <a:off x="2679701" y="5653088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81672" name="Rectangle 680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81673" name="Rectangle 681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81674" name="Rectangle 682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981675" name="Rectangle 683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981676" name="Rectangle 684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981677" name="Rectangle 685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981678" name="AutoShape 686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79" name="Rectangle 687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981680" name="Rectangle 688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981681" name="Rectangle 689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981682" name="Rectangle 690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981683" name="Rectangle 691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981684" name="Rectangle 692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981685" name="Rectangle 693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981686" name="Rectangle 694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981687" name="Rectangle 695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981688" name="Rectangle 696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981689" name="Rectangle 697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690" name="Line 698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91" name="Line 699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92" name="Line 700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93" name="Line 701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94" name="Line 702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95" name="Line 703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697" name="Rectangle 705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81698" name="Rectangle 706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81699" name="Rectangle 707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81700" name="Text Box 708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81701" name="Text Box 709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981702" name="Rectangle 710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03" name="Rectangle 711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04" name="Rectangle 712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05" name="Rectangle 713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06" name="Rectangle 714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07" name="Rectangle 715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08" name="Rectangle 716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981709" name="Rectangle 717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10" name="Rectangle 718"/>
          <p:cNvSpPr>
            <a:spLocks noChangeArrowheads="1"/>
          </p:cNvSpPr>
          <p:nvPr/>
        </p:nvSpPr>
        <p:spPr bwMode="auto">
          <a:xfrm>
            <a:off x="2513014" y="4684714"/>
            <a:ext cx="147955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81711" name="Rectangle 719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981712" name="Rectangle 720"/>
          <p:cNvSpPr>
            <a:spLocks noChangeArrowheads="1"/>
          </p:cNvSpPr>
          <p:nvPr/>
        </p:nvSpPr>
        <p:spPr bwMode="auto">
          <a:xfrm>
            <a:off x="2503488" y="603885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13" name="Line 721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14" name="Line 722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15" name="Line 723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16" name="Line 724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717" name="Rectangle 725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18" name="Rectangle 726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981719" name="Line 727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721" name="Rectangle 729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22" name="Rectangle 730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23" name="Rectangle 731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24" name="Arc 732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25" name="Text Box 733"/>
          <p:cNvSpPr txBox="1">
            <a:spLocks noChangeArrowheads="1"/>
          </p:cNvSpPr>
          <p:nvPr/>
        </p:nvSpPr>
        <p:spPr bwMode="auto">
          <a:xfrm>
            <a:off x="2725739" y="1474789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tmrkwf</a:t>
            </a:r>
          </a:p>
        </p:txBody>
      </p:sp>
      <p:sp>
        <p:nvSpPr>
          <p:cNvPr id="981726" name="Text Box 734"/>
          <p:cNvSpPr txBox="1">
            <a:spLocks noChangeArrowheads="1"/>
          </p:cNvSpPr>
          <p:nvPr/>
        </p:nvSpPr>
        <p:spPr bwMode="auto">
          <a:xfrm>
            <a:off x="2724150" y="1730376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a[ma&amp;S</a:t>
            </a:r>
          </a:p>
        </p:txBody>
      </p:sp>
      <p:sp>
        <p:nvSpPr>
          <p:cNvPr id="981727" name="Text Box 735"/>
          <p:cNvSpPr txBox="1">
            <a:spLocks noChangeArrowheads="1"/>
          </p:cNvSpPr>
          <p:nvPr/>
        </p:nvSpPr>
        <p:spPr bwMode="auto">
          <a:xfrm>
            <a:off x="2732089" y="2676526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a[&amp;Sm,</a:t>
            </a:r>
          </a:p>
        </p:txBody>
      </p:sp>
      <p:sp>
        <p:nvSpPr>
          <p:cNvPr id="981728" name="Text Box 736"/>
          <p:cNvSpPr txBox="1">
            <a:spLocks noChangeArrowheads="1"/>
          </p:cNvSpPr>
          <p:nvPr/>
        </p:nvSpPr>
        <p:spPr bwMode="auto">
          <a:xfrm>
            <a:off x="2727325" y="2946401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a,mv</a:t>
            </a:r>
          </a:p>
        </p:txBody>
      </p:sp>
      <p:sp>
        <p:nvSpPr>
          <p:cNvPr id="981729" name="Text Box 737"/>
          <p:cNvSpPr txBox="1">
            <a:spLocks noChangeArrowheads="1"/>
          </p:cNvSpPr>
          <p:nvPr/>
        </p:nvSpPr>
        <p:spPr bwMode="auto">
          <a:xfrm>
            <a:off x="2733675" y="3235326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rdu©m</a:t>
            </a:r>
          </a:p>
        </p:txBody>
      </p:sp>
      <p:sp>
        <p:nvSpPr>
          <p:cNvPr id="981730" name="Text Box 738"/>
          <p:cNvSpPr txBox="1">
            <a:spLocks noChangeArrowheads="1"/>
          </p:cNvSpPr>
          <p:nvPr/>
        </p:nvSpPr>
        <p:spPr bwMode="auto">
          <a:xfrm>
            <a:off x="2427288" y="4548189"/>
            <a:ext cx="1573212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[AuúKwf</a:t>
            </a:r>
          </a:p>
        </p:txBody>
      </p:sp>
      <p:sp>
        <p:nvSpPr>
          <p:cNvPr id="981731" name="Text Box 739"/>
          <p:cNvSpPr txBox="1">
            <a:spLocks noChangeArrowheads="1"/>
          </p:cNvSpPr>
          <p:nvPr/>
        </p:nvSpPr>
        <p:spPr bwMode="auto">
          <a:xfrm>
            <a:off x="2470152" y="5118101"/>
            <a:ext cx="1514475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a,zed</a:t>
            </a:r>
          </a:p>
        </p:txBody>
      </p:sp>
      <p:sp>
        <p:nvSpPr>
          <p:cNvPr id="981732" name="Text Box 740"/>
          <p:cNvSpPr txBox="1">
            <a:spLocks noChangeArrowheads="1"/>
          </p:cNvSpPr>
          <p:nvPr/>
        </p:nvSpPr>
        <p:spPr bwMode="auto">
          <a:xfrm>
            <a:off x="2789239" y="5751514"/>
            <a:ext cx="998537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a,Za*sv</a:t>
            </a:r>
          </a:p>
        </p:txBody>
      </p:sp>
      <p:sp>
        <p:nvSpPr>
          <p:cNvPr id="981733" name="Text Box 741"/>
          <p:cNvSpPr txBox="1">
            <a:spLocks noChangeArrowheads="1"/>
          </p:cNvSpPr>
          <p:nvPr/>
        </p:nvSpPr>
        <p:spPr bwMode="auto">
          <a:xfrm>
            <a:off x="2811464" y="5973764"/>
            <a:ext cx="998537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'Ha,v</a:t>
            </a:r>
          </a:p>
        </p:txBody>
      </p:sp>
      <p:sp>
        <p:nvSpPr>
          <p:cNvPr id="981738" name="Text Box 746"/>
          <p:cNvSpPr txBox="1">
            <a:spLocks noChangeArrowheads="1"/>
          </p:cNvSpPr>
          <p:nvPr/>
        </p:nvSpPr>
        <p:spPr bwMode="auto">
          <a:xfrm>
            <a:off x="2459040" y="201453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a,me</a:t>
            </a:r>
            <a:endParaRPr lang="en-US" sz="1600" b="1">
              <a:latin typeface="WinInnwa" charset="0"/>
            </a:endParaRPr>
          </a:p>
        </p:txBody>
      </p:sp>
      <p:sp>
        <p:nvSpPr>
          <p:cNvPr id="981739" name="Text Box 747"/>
          <p:cNvSpPr txBox="1">
            <a:spLocks noChangeArrowheads="1"/>
          </p:cNvSpPr>
          <p:nvPr/>
        </p:nvSpPr>
        <p:spPr bwMode="auto">
          <a:xfrm>
            <a:off x="2962275" y="1925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     (edea0)</a:t>
            </a:r>
            <a:endParaRPr lang="en-US" sz="800" b="1">
              <a:latin typeface="WinInnwa" charset="0"/>
            </a:endParaRPr>
          </a:p>
        </p:txBody>
      </p:sp>
      <p:sp>
        <p:nvSpPr>
          <p:cNvPr id="981740" name="Text Box 748"/>
          <p:cNvSpPr txBox="1">
            <a:spLocks noChangeArrowheads="1"/>
          </p:cNvSpPr>
          <p:nvPr/>
        </p:nvSpPr>
        <p:spPr bwMode="auto">
          <a:xfrm>
            <a:off x="2565400" y="4829176"/>
            <a:ext cx="11382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Em[kH</a:t>
            </a:r>
            <a:endParaRPr lang="en-US" sz="1600" b="1">
              <a:latin typeface="WinInnwa" charset="0"/>
            </a:endParaRPr>
          </a:p>
        </p:txBody>
      </p:sp>
      <p:sp>
        <p:nvSpPr>
          <p:cNvPr id="981741" name="Text Box 749"/>
          <p:cNvSpPr txBox="1">
            <a:spLocks noChangeArrowheads="1"/>
          </p:cNvSpPr>
          <p:nvPr/>
        </p:nvSpPr>
        <p:spPr bwMode="auto">
          <a:xfrm>
            <a:off x="2979739" y="4806951"/>
            <a:ext cx="1138237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(edea0)</a:t>
            </a:r>
            <a:endParaRPr lang="en-US" sz="800" b="1">
              <a:latin typeface="WinInnwa" charset="0"/>
            </a:endParaRPr>
          </a:p>
        </p:txBody>
      </p:sp>
      <p:sp>
        <p:nvSpPr>
          <p:cNvPr id="981742" name="Text Box 750"/>
          <p:cNvSpPr txBox="1">
            <a:spLocks noChangeArrowheads="1"/>
          </p:cNvSpPr>
          <p:nvPr/>
        </p:nvSpPr>
        <p:spPr bwMode="auto">
          <a:xfrm>
            <a:off x="2560639" y="351948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BoA'd</a:t>
            </a:r>
            <a:endParaRPr lang="en-US" sz="1600" b="1">
              <a:latin typeface="WinInnwa" charset="0"/>
            </a:endParaRPr>
          </a:p>
        </p:txBody>
      </p:sp>
      <p:sp>
        <p:nvSpPr>
          <p:cNvPr id="981743" name="Text Box 751"/>
          <p:cNvSpPr txBox="1">
            <a:spLocks noChangeArrowheads="1"/>
          </p:cNvSpPr>
          <p:nvPr/>
        </p:nvSpPr>
        <p:spPr bwMode="auto">
          <a:xfrm>
            <a:off x="2994025" y="3449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({'kH)</a:t>
            </a:r>
            <a:endParaRPr lang="en-US" sz="800" b="1">
              <a:latin typeface="WinInnwa" charset="0"/>
            </a:endParaRPr>
          </a:p>
        </p:txBody>
      </p:sp>
      <p:sp>
        <p:nvSpPr>
          <p:cNvPr id="981744" name="Rectangle 752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981745" name="Rectangle 753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981746" name="Group 754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981747" name="Rectangle 755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81748" name="Rectangle 756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81749" name="Rectangle 757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81750" name="Rectangle 758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81751" name="Rectangle 759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81752" name="Rectangle 760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81753" name="Rectangle 761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81754" name="Rectangle 762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981755" name="Rectangle 763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981756" name="Text Box 764"/>
          <p:cNvSpPr txBox="1">
            <a:spLocks noChangeArrowheads="1"/>
          </p:cNvSpPr>
          <p:nvPr/>
        </p:nvSpPr>
        <p:spPr bwMode="auto">
          <a:xfrm>
            <a:off x="2627314" y="4098926"/>
            <a:ext cx="120808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a,&amp;rd</a:t>
            </a:r>
          </a:p>
        </p:txBody>
      </p:sp>
      <p:sp>
        <p:nvSpPr>
          <p:cNvPr id="981757" name="Rectangle 765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81758" name="Rectangle 766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981759" name="Rectangle 767"/>
          <p:cNvSpPr>
            <a:spLocks noChangeArrowheads="1"/>
          </p:cNvSpPr>
          <p:nvPr/>
        </p:nvSpPr>
        <p:spPr bwMode="auto">
          <a:xfrm>
            <a:off x="2657476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981760" name="Group 768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981761" name="Text Box 769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981762" name="Group 770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981763" name="Freeform 771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1764" name="Freeform 772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1765" name="Freeform 773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1766" name="Freeform 774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981767" name="Picture 775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81768" name="Freeform 776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1769" name="Freeform 777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81770" name="Rectangle 778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81771" name="Rectangle 779"/>
          <p:cNvSpPr>
            <a:spLocks noChangeArrowheads="1"/>
          </p:cNvSpPr>
          <p:nvPr/>
        </p:nvSpPr>
        <p:spPr bwMode="auto">
          <a:xfrm>
            <a:off x="2916238" y="2295526"/>
            <a:ext cx="57836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81772" name="Group 780"/>
          <p:cNvGrpSpPr>
            <a:grpSpLocks/>
          </p:cNvGrpSpPr>
          <p:nvPr/>
        </p:nvGrpSpPr>
        <p:grpSpPr bwMode="auto">
          <a:xfrm>
            <a:off x="2655889" y="2493967"/>
            <a:ext cx="955675" cy="173038"/>
            <a:chOff x="2913" y="1215"/>
            <a:chExt cx="602" cy="109"/>
          </a:xfrm>
        </p:grpSpPr>
        <p:sp>
          <p:nvSpPr>
            <p:cNvPr id="981773" name="Rectangle 781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81774" name="Rectangle 782"/>
            <p:cNvSpPr>
              <a:spLocks noChangeArrowheads="1"/>
            </p:cNvSpPr>
            <p:nvPr/>
          </p:nvSpPr>
          <p:spPr bwMode="auto">
            <a:xfrm>
              <a:off x="3106" y="1215"/>
              <a:ext cx="4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usqkH;Ncif;: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81775" name="Rectangle 783"/>
          <p:cNvSpPr>
            <a:spLocks noChangeArrowheads="1"/>
          </p:cNvSpPr>
          <p:nvPr/>
        </p:nvSpPr>
        <p:spPr bwMode="auto">
          <a:xfrm>
            <a:off x="2763838" y="38004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81776" name="Rectangle 784"/>
          <p:cNvSpPr>
            <a:spLocks noChangeArrowheads="1"/>
          </p:cNvSpPr>
          <p:nvPr/>
        </p:nvSpPr>
        <p:spPr bwMode="auto">
          <a:xfrm>
            <a:off x="2909888" y="3743325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81777" name="Group 785"/>
          <p:cNvGrpSpPr>
            <a:grpSpLocks/>
          </p:cNvGrpSpPr>
          <p:nvPr/>
        </p:nvGrpSpPr>
        <p:grpSpPr bwMode="auto">
          <a:xfrm>
            <a:off x="2649537" y="3941767"/>
            <a:ext cx="927100" cy="173038"/>
            <a:chOff x="2913" y="1215"/>
            <a:chExt cx="584" cy="109"/>
          </a:xfrm>
        </p:grpSpPr>
        <p:sp>
          <p:nvSpPr>
            <p:cNvPr id="981778" name="Rectangle 786"/>
            <p:cNvSpPr>
              <a:spLocks noChangeArrowheads="1"/>
            </p:cNvSpPr>
            <p:nvPr/>
          </p:nvSpPr>
          <p:spPr bwMode="auto">
            <a:xfrm>
              <a:off x="2913" y="1219"/>
              <a:ext cx="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Nyoem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81779" name="Rectangle 787"/>
            <p:cNvSpPr>
              <a:spLocks noChangeArrowheads="1"/>
            </p:cNvSpPr>
            <p:nvPr/>
          </p:nvSpPr>
          <p:spPr bwMode="auto">
            <a:xfrm>
              <a:off x="3106" y="1215"/>
              <a:ext cx="3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   NzpfNcif;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81780" name="Rectangle 788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81781" name="Rectangle 789"/>
          <p:cNvSpPr>
            <a:spLocks noChangeArrowheads="1"/>
          </p:cNvSpPr>
          <p:nvPr/>
        </p:nvSpPr>
        <p:spPr bwMode="auto">
          <a:xfrm>
            <a:off x="2897190" y="5381626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981782" name="Group 790"/>
          <p:cNvGrpSpPr>
            <a:grpSpLocks/>
          </p:cNvGrpSpPr>
          <p:nvPr/>
        </p:nvGrpSpPr>
        <p:grpSpPr bwMode="auto">
          <a:xfrm>
            <a:off x="2636841" y="5580066"/>
            <a:ext cx="776288" cy="173038"/>
            <a:chOff x="2913" y="1215"/>
            <a:chExt cx="489" cy="109"/>
          </a:xfrm>
        </p:grpSpPr>
        <p:sp>
          <p:nvSpPr>
            <p:cNvPr id="981783" name="Rectangle 791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81784" name="Rectangle 792"/>
            <p:cNvSpPr>
              <a:spLocks noChangeArrowheads="1"/>
            </p:cNvSpPr>
            <p:nvPr/>
          </p:nvSpPr>
          <p:spPr bwMode="auto">
            <a:xfrm>
              <a:off x="3106" y="1215"/>
              <a:ext cx="29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Zrf;oGm;Ncif;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981785" name="Rectangle 793"/>
          <p:cNvSpPr>
            <a:spLocks noChangeArrowheads="1"/>
          </p:cNvSpPr>
          <p:nvPr/>
        </p:nvSpPr>
        <p:spPr bwMode="auto">
          <a:xfrm>
            <a:off x="2790825" y="1160464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981786" name="Rectangle 794"/>
          <p:cNvSpPr>
            <a:spLocks noChangeArrowheads="1"/>
          </p:cNvSpPr>
          <p:nvPr/>
        </p:nvSpPr>
        <p:spPr bwMode="auto">
          <a:xfrm>
            <a:off x="2936876" y="1103313"/>
            <a:ext cx="71814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981787" name="Group 795"/>
          <p:cNvGrpSpPr>
            <a:grpSpLocks/>
          </p:cNvGrpSpPr>
          <p:nvPr/>
        </p:nvGrpSpPr>
        <p:grpSpPr bwMode="auto">
          <a:xfrm>
            <a:off x="2676530" y="1301753"/>
            <a:ext cx="563563" cy="300038"/>
            <a:chOff x="2913" y="1215"/>
            <a:chExt cx="355" cy="189"/>
          </a:xfrm>
        </p:grpSpPr>
        <p:sp>
          <p:nvSpPr>
            <p:cNvPr id="981788" name="Rectangle 796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981789" name="Rectangle 797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981790" name="Line 798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791" name="Line 799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792" name="Rectangle 800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981800" name="Line 808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801" name="Line 809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802" name="Line 810"/>
          <p:cNvSpPr>
            <a:spLocks noChangeShapeType="1"/>
          </p:cNvSpPr>
          <p:nvPr/>
        </p:nvSpPr>
        <p:spPr bwMode="auto">
          <a:xfrm flipV="1">
            <a:off x="2711451" y="4806949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803" name="Line 811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793" name="Text Box 801"/>
          <p:cNvSpPr txBox="1">
            <a:spLocks noChangeArrowheads="1"/>
          </p:cNvSpPr>
          <p:nvPr/>
        </p:nvSpPr>
        <p:spPr bwMode="auto">
          <a:xfrm rot="-5400000">
            <a:off x="2251869" y="3804445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grpSp>
        <p:nvGrpSpPr>
          <p:cNvPr id="981797" name="Group 805"/>
          <p:cNvGrpSpPr>
            <a:grpSpLocks/>
          </p:cNvGrpSpPr>
          <p:nvPr/>
        </p:nvGrpSpPr>
        <p:grpSpPr bwMode="auto">
          <a:xfrm>
            <a:off x="2627313" y="3862389"/>
            <a:ext cx="7004050" cy="2457450"/>
            <a:chOff x="1576" y="2393"/>
            <a:chExt cx="4412" cy="1548"/>
          </a:xfrm>
        </p:grpSpPr>
        <p:sp>
          <p:nvSpPr>
            <p:cNvPr id="981430" name="AutoShape 438"/>
            <p:cNvSpPr>
              <a:spLocks noChangeArrowheads="1"/>
            </p:cNvSpPr>
            <p:nvPr/>
          </p:nvSpPr>
          <p:spPr bwMode="auto">
            <a:xfrm>
              <a:off x="3339" y="2393"/>
              <a:ext cx="2649" cy="1414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222" name="AutoShape 230"/>
            <p:cNvSpPr>
              <a:spLocks noChangeArrowheads="1"/>
            </p:cNvSpPr>
            <p:nvPr/>
          </p:nvSpPr>
          <p:spPr bwMode="auto">
            <a:xfrm>
              <a:off x="1576" y="3369"/>
              <a:ext cx="941" cy="57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1794" name="Rectangle 802"/>
          <p:cNvSpPr>
            <a:spLocks noChangeArrowheads="1"/>
          </p:cNvSpPr>
          <p:nvPr/>
        </p:nvSpPr>
        <p:spPr bwMode="auto">
          <a:xfrm>
            <a:off x="4202114" y="186213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981795" name="Text Box 803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981796" name="Text Box 804"/>
          <p:cNvSpPr txBox="1">
            <a:spLocks noChangeArrowheads="1"/>
          </p:cNvSpPr>
          <p:nvPr/>
        </p:nvSpPr>
        <p:spPr bwMode="auto">
          <a:xfrm>
            <a:off x="5861050" y="5064126"/>
            <a:ext cx="2998788" cy="86420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a,Zausv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'Ha,v</a:t>
            </a:r>
            <a:endParaRPr lang="en-US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981798" name="Line 806"/>
          <p:cNvSpPr>
            <a:spLocks noChangeShapeType="1"/>
          </p:cNvSpPr>
          <p:nvPr/>
        </p:nvSpPr>
        <p:spPr bwMode="auto">
          <a:xfrm>
            <a:off x="2662238" y="617537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81799" name="Text Box 807"/>
          <p:cNvSpPr txBox="1">
            <a:spLocks noChangeArrowheads="1"/>
          </p:cNvSpPr>
          <p:nvPr/>
        </p:nvSpPr>
        <p:spPr bwMode="auto">
          <a:xfrm rot="-5400000">
            <a:off x="1681957" y="3608786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981804" name="Text Box 812"/>
          <p:cNvSpPr txBox="1">
            <a:spLocks noChangeArrowheads="1"/>
          </p:cNvSpPr>
          <p:nvPr/>
        </p:nvSpPr>
        <p:spPr bwMode="auto">
          <a:xfrm>
            <a:off x="2573339" y="4300537"/>
            <a:ext cx="1292225" cy="2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Nrnfwrf;pum;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8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8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796" grpId="0" build="p" autoUpdateAnimBg="0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1026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23" name="Rectangle 1027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24" name="Rectangle 1028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25" name="Rectangle 1029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26" name="Rectangle 103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327" name="Rectangle 103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28" name="Rectangle 1032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29" name="Rectangle 1033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0" name="Rectangle 1034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1" name="Rectangle 1035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2" name="Rectangle 1036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3" name="Rectangle 1037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4" name="Rectangle 1038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5" name="Rectangle 1039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6" name="Rectangle 1040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7" name="Rectangle 1041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8" name="Rectangle 1042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39" name="Rectangle 1043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40" name="Rectangle 1044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41" name="Rectangle 1045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42" name="Rectangle 1046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43" name="Rectangle 1047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44" name="Rectangle 1048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208345" name="Rectangle 1049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08346" name="Picture 10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7" name="Rectangle 1051"/>
          <p:cNvSpPr>
            <a:spLocks noChangeArrowheads="1"/>
          </p:cNvSpPr>
          <p:nvPr/>
        </p:nvSpPr>
        <p:spPr bwMode="auto">
          <a:xfrm>
            <a:off x="4989513" y="379415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348" name="Rectangle 1052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349" name="Rectangle 1053"/>
          <p:cNvSpPr>
            <a:spLocks noChangeArrowheads="1"/>
          </p:cNvSpPr>
          <p:nvPr/>
        </p:nvSpPr>
        <p:spPr bwMode="auto">
          <a:xfrm>
            <a:off x="5230814" y="3925888"/>
            <a:ext cx="4378325" cy="90984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b="1">
                <a:solidFill>
                  <a:srgbClr val="66FFFF"/>
                </a:solidFill>
                <a:latin typeface="WinInnwa" charset="0"/>
              </a:rPr>
              <a:t>“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awmifydkif;</a:t>
            </a:r>
            <a:r>
              <a:rPr lang="ja-JP" altLang="en-US" b="1" i="1">
                <a:solidFill>
                  <a:srgbClr val="66FFFF"/>
                </a:solidFill>
                <a:latin typeface="WinInnwa" charset="0"/>
              </a:rPr>
              <a:t>”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 eKdifiH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…,k'vlrsKd;rsm;NyefvmNcif;…</a:t>
            </a:r>
          </a:p>
        </p:txBody>
      </p:sp>
      <p:sp>
        <p:nvSpPr>
          <p:cNvPr id="1208350" name="Text Box 105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1208351" name="Rectangle 1055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08354" name="Text Box 1058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74</a:t>
            </a:r>
          </a:p>
        </p:txBody>
      </p:sp>
      <p:grpSp>
        <p:nvGrpSpPr>
          <p:cNvPr id="1208355" name="Group 1059"/>
          <p:cNvGrpSpPr>
            <a:grpSpLocks/>
          </p:cNvGrpSpPr>
          <p:nvPr/>
        </p:nvGrpSpPr>
        <p:grpSpPr bwMode="auto">
          <a:xfrm>
            <a:off x="5121276" y="6351591"/>
            <a:ext cx="4729163" cy="946150"/>
            <a:chOff x="3468" y="4011"/>
            <a:chExt cx="2667" cy="596"/>
          </a:xfrm>
        </p:grpSpPr>
        <p:sp>
          <p:nvSpPr>
            <p:cNvPr id="1208356" name="Text Box 1060"/>
            <p:cNvSpPr txBox="1">
              <a:spLocks noChangeArrowheads="1"/>
            </p:cNvSpPr>
            <p:nvPr/>
          </p:nvSpPr>
          <p:spPr bwMode="auto">
            <a:xfrm>
              <a:off x="3468" y="4058"/>
              <a:ext cx="2667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   usrf;pmumvcefYrSef;aNc?         bDpD520 rS 430 xd</a:t>
              </a:r>
            </a:p>
          </p:txBody>
        </p:sp>
        <p:sp>
          <p:nvSpPr>
            <p:cNvPr id="1208357" name="AutoShape 1061"/>
            <p:cNvSpPr>
              <a:spLocks noChangeArrowheads="1"/>
            </p:cNvSpPr>
            <p:nvPr/>
          </p:nvSpPr>
          <p:spPr bwMode="auto">
            <a:xfrm>
              <a:off x="3680" y="4011"/>
              <a:ext cx="2280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358" name="Rectangle 1062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08365" name="Rectangle 1069"/>
          <p:cNvSpPr>
            <a:spLocks noChangeArrowheads="1"/>
          </p:cNvSpPr>
          <p:nvPr/>
        </p:nvSpPr>
        <p:spPr bwMode="auto">
          <a:xfrm>
            <a:off x="6230940" y="409576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08366" name="Text Box 1070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 </a:t>
            </a:r>
          </a:p>
        </p:txBody>
      </p:sp>
      <p:sp>
        <p:nvSpPr>
          <p:cNvPr id="1208467" name="Rectangle 1171"/>
          <p:cNvSpPr>
            <a:spLocks noChangeArrowheads="1"/>
          </p:cNvSpPr>
          <p:nvPr/>
        </p:nvSpPr>
        <p:spPr bwMode="auto">
          <a:xfrm>
            <a:off x="4260850" y="1195389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(N)</a:t>
            </a:r>
          </a:p>
        </p:txBody>
      </p:sp>
      <p:sp>
        <p:nvSpPr>
          <p:cNvPr id="1208523" name="Freeform 1227"/>
          <p:cNvSpPr>
            <a:spLocks/>
          </p:cNvSpPr>
          <p:nvPr/>
        </p:nvSpPr>
        <p:spPr bwMode="auto">
          <a:xfrm>
            <a:off x="3369643" y="4310064"/>
            <a:ext cx="281607" cy="523053"/>
          </a:xfrm>
          <a:custGeom>
            <a:avLst/>
            <a:gdLst>
              <a:gd name="T0" fmla="*/ 72 w 85"/>
              <a:gd name="T1" fmla="*/ 153 h 318"/>
              <a:gd name="T2" fmla="*/ 64 w 85"/>
              <a:gd name="T3" fmla="*/ 69 h 318"/>
              <a:gd name="T4" fmla="*/ 47 w 85"/>
              <a:gd name="T5" fmla="*/ 43 h 318"/>
              <a:gd name="T6" fmla="*/ 55 w 85"/>
              <a:gd name="T7" fmla="*/ 69 h 318"/>
              <a:gd name="T8" fmla="*/ 64 w 85"/>
              <a:gd name="T9" fmla="*/ 27 h 318"/>
              <a:gd name="T10" fmla="*/ 38 w 85"/>
              <a:gd name="T11" fmla="*/ 10 h 318"/>
              <a:gd name="T12" fmla="*/ 38 w 85"/>
              <a:gd name="T13" fmla="*/ 43 h 318"/>
              <a:gd name="T14" fmla="*/ 47 w 85"/>
              <a:gd name="T15" fmla="*/ 187 h 318"/>
              <a:gd name="T16" fmla="*/ 30 w 85"/>
              <a:gd name="T17" fmla="*/ 161 h 318"/>
              <a:gd name="T18" fmla="*/ 38 w 85"/>
              <a:gd name="T19" fmla="*/ 128 h 318"/>
              <a:gd name="T20" fmla="*/ 47 w 85"/>
              <a:gd name="T21" fmla="*/ 161 h 318"/>
              <a:gd name="T22" fmla="*/ 38 w 85"/>
              <a:gd name="T23" fmla="*/ 102 h 318"/>
              <a:gd name="T24" fmla="*/ 47 w 85"/>
              <a:gd name="T25" fmla="*/ 153 h 318"/>
              <a:gd name="T26" fmla="*/ 38 w 85"/>
              <a:gd name="T27" fmla="*/ 119 h 318"/>
              <a:gd name="T28" fmla="*/ 47 w 85"/>
              <a:gd name="T29" fmla="*/ 144 h 318"/>
              <a:gd name="T30" fmla="*/ 55 w 85"/>
              <a:gd name="T31" fmla="*/ 170 h 318"/>
              <a:gd name="T32" fmla="*/ 72 w 85"/>
              <a:gd name="T33" fmla="*/ 203 h 318"/>
              <a:gd name="T34" fmla="*/ 80 w 85"/>
              <a:gd name="T35" fmla="*/ 229 h 318"/>
              <a:gd name="T36" fmla="*/ 72 w 85"/>
              <a:gd name="T37" fmla="*/ 279 h 318"/>
              <a:gd name="T38" fmla="*/ 64 w 85"/>
              <a:gd name="T39" fmla="*/ 271 h 318"/>
              <a:gd name="T40" fmla="*/ 55 w 85"/>
              <a:gd name="T41" fmla="*/ 313 h 318"/>
              <a:gd name="T42" fmla="*/ 38 w 85"/>
              <a:gd name="T43" fmla="*/ 288 h 318"/>
              <a:gd name="T44" fmla="*/ 30 w 85"/>
              <a:gd name="T45" fmla="*/ 203 h 318"/>
              <a:gd name="T46" fmla="*/ 22 w 85"/>
              <a:gd name="T47" fmla="*/ 246 h 318"/>
              <a:gd name="T48" fmla="*/ 5 w 85"/>
              <a:gd name="T49" fmla="*/ 212 h 318"/>
              <a:gd name="T50" fmla="*/ 38 w 85"/>
              <a:gd name="T51" fmla="*/ 144 h 318"/>
              <a:gd name="T52" fmla="*/ 64 w 85"/>
              <a:gd name="T53" fmla="*/ 170 h 318"/>
              <a:gd name="T54" fmla="*/ 72 w 85"/>
              <a:gd name="T55" fmla="*/ 220 h 318"/>
              <a:gd name="T56" fmla="*/ 64 w 85"/>
              <a:gd name="T57" fmla="*/ 187 h 318"/>
              <a:gd name="T58" fmla="*/ 64 w 85"/>
              <a:gd name="T59" fmla="*/ 10 h 318"/>
              <a:gd name="T60" fmla="*/ 47 w 85"/>
              <a:gd name="T61" fmla="*/ 35 h 318"/>
              <a:gd name="T62" fmla="*/ 22 w 85"/>
              <a:gd name="T63" fmla="*/ 43 h 318"/>
              <a:gd name="T64" fmla="*/ 38 w 85"/>
              <a:gd name="T65" fmla="*/ 94 h 318"/>
              <a:gd name="T66" fmla="*/ 55 w 85"/>
              <a:gd name="T67" fmla="*/ 136 h 318"/>
              <a:gd name="T68" fmla="*/ 72 w 85"/>
              <a:gd name="T69" fmla="*/ 15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" h="318">
                <a:moveTo>
                  <a:pt x="72" y="153"/>
                </a:moveTo>
                <a:cubicBezTo>
                  <a:pt x="69" y="125"/>
                  <a:pt x="70" y="96"/>
                  <a:pt x="64" y="69"/>
                </a:cubicBezTo>
                <a:cubicBezTo>
                  <a:pt x="61" y="58"/>
                  <a:pt x="57" y="43"/>
                  <a:pt x="47" y="43"/>
                </a:cubicBezTo>
                <a:cubicBezTo>
                  <a:pt x="37" y="43"/>
                  <a:pt x="55" y="69"/>
                  <a:pt x="55" y="69"/>
                </a:cubicBezTo>
                <a:cubicBezTo>
                  <a:pt x="58" y="55"/>
                  <a:pt x="67" y="40"/>
                  <a:pt x="64" y="27"/>
                </a:cubicBezTo>
                <a:cubicBezTo>
                  <a:pt x="61" y="17"/>
                  <a:pt x="41" y="0"/>
                  <a:pt x="38" y="10"/>
                </a:cubicBezTo>
                <a:cubicBezTo>
                  <a:pt x="30" y="27"/>
                  <a:pt x="61" y="111"/>
                  <a:pt x="38" y="43"/>
                </a:cubicBezTo>
                <a:cubicBezTo>
                  <a:pt x="46" y="96"/>
                  <a:pt x="56" y="134"/>
                  <a:pt x="47" y="187"/>
                </a:cubicBezTo>
                <a:cubicBezTo>
                  <a:pt x="41" y="178"/>
                  <a:pt x="31" y="171"/>
                  <a:pt x="30" y="161"/>
                </a:cubicBezTo>
                <a:cubicBezTo>
                  <a:pt x="28" y="149"/>
                  <a:pt x="26" y="128"/>
                  <a:pt x="38" y="128"/>
                </a:cubicBezTo>
                <a:cubicBezTo>
                  <a:pt x="49" y="128"/>
                  <a:pt x="47" y="172"/>
                  <a:pt x="47" y="161"/>
                </a:cubicBezTo>
                <a:cubicBezTo>
                  <a:pt x="47" y="141"/>
                  <a:pt x="38" y="121"/>
                  <a:pt x="38" y="102"/>
                </a:cubicBezTo>
                <a:cubicBezTo>
                  <a:pt x="38" y="84"/>
                  <a:pt x="47" y="135"/>
                  <a:pt x="47" y="153"/>
                </a:cubicBezTo>
                <a:cubicBezTo>
                  <a:pt x="47" y="164"/>
                  <a:pt x="38" y="130"/>
                  <a:pt x="38" y="119"/>
                </a:cubicBezTo>
                <a:cubicBezTo>
                  <a:pt x="38" y="110"/>
                  <a:pt x="44" y="135"/>
                  <a:pt x="47" y="144"/>
                </a:cubicBezTo>
                <a:cubicBezTo>
                  <a:pt x="49" y="152"/>
                  <a:pt x="52" y="161"/>
                  <a:pt x="55" y="170"/>
                </a:cubicBezTo>
                <a:cubicBezTo>
                  <a:pt x="73" y="83"/>
                  <a:pt x="55" y="148"/>
                  <a:pt x="72" y="203"/>
                </a:cubicBezTo>
                <a:cubicBezTo>
                  <a:pt x="74" y="211"/>
                  <a:pt x="77" y="220"/>
                  <a:pt x="80" y="229"/>
                </a:cubicBezTo>
                <a:cubicBezTo>
                  <a:pt x="77" y="245"/>
                  <a:pt x="85" y="269"/>
                  <a:pt x="72" y="279"/>
                </a:cubicBezTo>
                <a:cubicBezTo>
                  <a:pt x="66" y="282"/>
                  <a:pt x="39" y="202"/>
                  <a:pt x="64" y="271"/>
                </a:cubicBezTo>
                <a:cubicBezTo>
                  <a:pt x="61" y="285"/>
                  <a:pt x="66" y="305"/>
                  <a:pt x="55" y="313"/>
                </a:cubicBezTo>
                <a:cubicBezTo>
                  <a:pt x="46" y="318"/>
                  <a:pt x="40" y="297"/>
                  <a:pt x="38" y="288"/>
                </a:cubicBezTo>
                <a:cubicBezTo>
                  <a:pt x="31" y="260"/>
                  <a:pt x="32" y="231"/>
                  <a:pt x="30" y="203"/>
                </a:cubicBezTo>
                <a:cubicBezTo>
                  <a:pt x="27" y="217"/>
                  <a:pt x="35" y="241"/>
                  <a:pt x="22" y="246"/>
                </a:cubicBezTo>
                <a:cubicBezTo>
                  <a:pt x="10" y="250"/>
                  <a:pt x="6" y="224"/>
                  <a:pt x="5" y="212"/>
                </a:cubicBezTo>
                <a:cubicBezTo>
                  <a:pt x="0" y="173"/>
                  <a:pt x="15" y="167"/>
                  <a:pt x="38" y="144"/>
                </a:cubicBezTo>
                <a:cubicBezTo>
                  <a:pt x="46" y="152"/>
                  <a:pt x="58" y="158"/>
                  <a:pt x="64" y="170"/>
                </a:cubicBezTo>
                <a:cubicBezTo>
                  <a:pt x="70" y="185"/>
                  <a:pt x="72" y="203"/>
                  <a:pt x="72" y="220"/>
                </a:cubicBezTo>
                <a:cubicBezTo>
                  <a:pt x="72" y="231"/>
                  <a:pt x="66" y="198"/>
                  <a:pt x="64" y="187"/>
                </a:cubicBezTo>
                <a:cubicBezTo>
                  <a:pt x="78" y="124"/>
                  <a:pt x="84" y="73"/>
                  <a:pt x="64" y="10"/>
                </a:cubicBezTo>
                <a:cubicBezTo>
                  <a:pt x="58" y="18"/>
                  <a:pt x="54" y="28"/>
                  <a:pt x="47" y="35"/>
                </a:cubicBezTo>
                <a:cubicBezTo>
                  <a:pt x="40" y="40"/>
                  <a:pt x="23" y="34"/>
                  <a:pt x="22" y="43"/>
                </a:cubicBezTo>
                <a:cubicBezTo>
                  <a:pt x="19" y="60"/>
                  <a:pt x="38" y="94"/>
                  <a:pt x="38" y="94"/>
                </a:cubicBezTo>
                <a:cubicBezTo>
                  <a:pt x="57" y="39"/>
                  <a:pt x="38" y="80"/>
                  <a:pt x="55" y="136"/>
                </a:cubicBezTo>
                <a:cubicBezTo>
                  <a:pt x="57" y="143"/>
                  <a:pt x="66" y="147"/>
                  <a:pt x="72" y="153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9442" tIns="68497" rIns="139442" bIns="68497">
            <a:spAutoFit/>
          </a:bodyPr>
          <a:lstStyle/>
          <a:p>
            <a:endParaRPr lang="en-US"/>
          </a:p>
        </p:txBody>
      </p:sp>
      <p:sp>
        <p:nvSpPr>
          <p:cNvPr id="1208524" name="Freeform 1228"/>
          <p:cNvSpPr>
            <a:spLocks/>
          </p:cNvSpPr>
          <p:nvPr/>
        </p:nvSpPr>
        <p:spPr bwMode="auto">
          <a:xfrm>
            <a:off x="3372818" y="4310064"/>
            <a:ext cx="281607" cy="523053"/>
          </a:xfrm>
          <a:custGeom>
            <a:avLst/>
            <a:gdLst>
              <a:gd name="T0" fmla="*/ 1 w 105"/>
              <a:gd name="T1" fmla="*/ 0 h 354"/>
              <a:gd name="T2" fmla="*/ 92 w 105"/>
              <a:gd name="T3" fmla="*/ 5 h 354"/>
              <a:gd name="T4" fmla="*/ 73 w 105"/>
              <a:gd name="T5" fmla="*/ 29 h 354"/>
              <a:gd name="T6" fmla="*/ 84 w 105"/>
              <a:gd name="T7" fmla="*/ 61 h 354"/>
              <a:gd name="T8" fmla="*/ 84 w 105"/>
              <a:gd name="T9" fmla="*/ 146 h 354"/>
              <a:gd name="T10" fmla="*/ 97 w 105"/>
              <a:gd name="T11" fmla="*/ 168 h 354"/>
              <a:gd name="T12" fmla="*/ 97 w 105"/>
              <a:gd name="T13" fmla="*/ 240 h 354"/>
              <a:gd name="T14" fmla="*/ 84 w 105"/>
              <a:gd name="T15" fmla="*/ 336 h 354"/>
              <a:gd name="T16" fmla="*/ 68 w 105"/>
              <a:gd name="T17" fmla="*/ 354 h 354"/>
              <a:gd name="T18" fmla="*/ 14 w 105"/>
              <a:gd name="T19" fmla="*/ 320 h 354"/>
              <a:gd name="T20" fmla="*/ 12 w 105"/>
              <a:gd name="T21" fmla="*/ 282 h 354"/>
              <a:gd name="T22" fmla="*/ 14 w 105"/>
              <a:gd name="T23" fmla="*/ 245 h 354"/>
              <a:gd name="T24" fmla="*/ 9 w 105"/>
              <a:gd name="T25" fmla="*/ 98 h 354"/>
              <a:gd name="T26" fmla="*/ 20 w 105"/>
              <a:gd name="T27" fmla="*/ 45 h 354"/>
              <a:gd name="T28" fmla="*/ 6 w 105"/>
              <a:gd name="T29" fmla="*/ 13 h 354"/>
              <a:gd name="T30" fmla="*/ 1 w 105"/>
              <a:gd name="T31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5" h="354">
                <a:moveTo>
                  <a:pt x="1" y="0"/>
                </a:moveTo>
                <a:cubicBezTo>
                  <a:pt x="19" y="11"/>
                  <a:pt x="67" y="3"/>
                  <a:pt x="92" y="5"/>
                </a:cubicBezTo>
                <a:cubicBezTo>
                  <a:pt x="87" y="16"/>
                  <a:pt x="83" y="22"/>
                  <a:pt x="73" y="29"/>
                </a:cubicBezTo>
                <a:cubicBezTo>
                  <a:pt x="76" y="39"/>
                  <a:pt x="80" y="50"/>
                  <a:pt x="84" y="61"/>
                </a:cubicBezTo>
                <a:cubicBezTo>
                  <a:pt x="80" y="89"/>
                  <a:pt x="73" y="118"/>
                  <a:pt x="84" y="146"/>
                </a:cubicBezTo>
                <a:cubicBezTo>
                  <a:pt x="86" y="158"/>
                  <a:pt x="89" y="158"/>
                  <a:pt x="97" y="168"/>
                </a:cubicBezTo>
                <a:cubicBezTo>
                  <a:pt x="101" y="194"/>
                  <a:pt x="99" y="212"/>
                  <a:pt x="97" y="240"/>
                </a:cubicBezTo>
                <a:cubicBezTo>
                  <a:pt x="103" y="261"/>
                  <a:pt x="105" y="319"/>
                  <a:pt x="84" y="336"/>
                </a:cubicBezTo>
                <a:cubicBezTo>
                  <a:pt x="80" y="347"/>
                  <a:pt x="79" y="351"/>
                  <a:pt x="68" y="354"/>
                </a:cubicBezTo>
                <a:cubicBezTo>
                  <a:pt x="38" y="351"/>
                  <a:pt x="24" y="348"/>
                  <a:pt x="14" y="320"/>
                </a:cubicBezTo>
                <a:cubicBezTo>
                  <a:pt x="12" y="307"/>
                  <a:pt x="7" y="294"/>
                  <a:pt x="12" y="282"/>
                </a:cubicBezTo>
                <a:cubicBezTo>
                  <a:pt x="7" y="269"/>
                  <a:pt x="10" y="257"/>
                  <a:pt x="14" y="245"/>
                </a:cubicBezTo>
                <a:cubicBezTo>
                  <a:pt x="2" y="199"/>
                  <a:pt x="13" y="146"/>
                  <a:pt x="9" y="98"/>
                </a:cubicBezTo>
                <a:cubicBezTo>
                  <a:pt x="11" y="79"/>
                  <a:pt x="13" y="62"/>
                  <a:pt x="20" y="45"/>
                </a:cubicBezTo>
                <a:cubicBezTo>
                  <a:pt x="17" y="29"/>
                  <a:pt x="20" y="18"/>
                  <a:pt x="6" y="13"/>
                </a:cubicBezTo>
                <a:cubicBezTo>
                  <a:pt x="0" y="3"/>
                  <a:pt x="1" y="8"/>
                  <a:pt x="1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9442" tIns="68497" rIns="139442" bIns="68497">
            <a:spAutoFit/>
          </a:bodyPr>
          <a:lstStyle/>
          <a:p>
            <a:endParaRPr lang="en-US"/>
          </a:p>
        </p:txBody>
      </p:sp>
      <p:sp>
        <p:nvSpPr>
          <p:cNvPr id="1208527" name="Freeform 1231"/>
          <p:cNvSpPr>
            <a:spLocks/>
          </p:cNvSpPr>
          <p:nvPr/>
        </p:nvSpPr>
        <p:spPr bwMode="auto">
          <a:xfrm>
            <a:off x="3520457" y="4138613"/>
            <a:ext cx="281607" cy="523053"/>
          </a:xfrm>
          <a:custGeom>
            <a:avLst/>
            <a:gdLst>
              <a:gd name="T0" fmla="*/ 5 w 150"/>
              <a:gd name="T1" fmla="*/ 381 h 410"/>
              <a:gd name="T2" fmla="*/ 40 w 150"/>
              <a:gd name="T3" fmla="*/ 410 h 410"/>
              <a:gd name="T4" fmla="*/ 80 w 150"/>
              <a:gd name="T5" fmla="*/ 402 h 410"/>
              <a:gd name="T6" fmla="*/ 93 w 150"/>
              <a:gd name="T7" fmla="*/ 362 h 410"/>
              <a:gd name="T8" fmla="*/ 114 w 150"/>
              <a:gd name="T9" fmla="*/ 280 h 410"/>
              <a:gd name="T10" fmla="*/ 128 w 150"/>
              <a:gd name="T11" fmla="*/ 216 h 410"/>
              <a:gd name="T12" fmla="*/ 136 w 150"/>
              <a:gd name="T13" fmla="*/ 192 h 410"/>
              <a:gd name="T14" fmla="*/ 138 w 150"/>
              <a:gd name="T15" fmla="*/ 117 h 410"/>
              <a:gd name="T16" fmla="*/ 144 w 150"/>
              <a:gd name="T17" fmla="*/ 101 h 410"/>
              <a:gd name="T18" fmla="*/ 146 w 150"/>
              <a:gd name="T19" fmla="*/ 48 h 410"/>
              <a:gd name="T20" fmla="*/ 130 w 150"/>
              <a:gd name="T21" fmla="*/ 0 h 410"/>
              <a:gd name="T22" fmla="*/ 93 w 150"/>
              <a:gd name="T23" fmla="*/ 13 h 410"/>
              <a:gd name="T24" fmla="*/ 77 w 150"/>
              <a:gd name="T25" fmla="*/ 53 h 410"/>
              <a:gd name="T26" fmla="*/ 66 w 150"/>
              <a:gd name="T27" fmla="*/ 138 h 410"/>
              <a:gd name="T28" fmla="*/ 58 w 150"/>
              <a:gd name="T29" fmla="*/ 162 h 410"/>
              <a:gd name="T30" fmla="*/ 42 w 150"/>
              <a:gd name="T31" fmla="*/ 216 h 410"/>
              <a:gd name="T32" fmla="*/ 40 w 150"/>
              <a:gd name="T33" fmla="*/ 226 h 410"/>
              <a:gd name="T34" fmla="*/ 34 w 150"/>
              <a:gd name="T35" fmla="*/ 232 h 410"/>
              <a:gd name="T36" fmla="*/ 32 w 150"/>
              <a:gd name="T37" fmla="*/ 250 h 410"/>
              <a:gd name="T38" fmla="*/ 29 w 150"/>
              <a:gd name="T39" fmla="*/ 258 h 410"/>
              <a:gd name="T40" fmla="*/ 16 w 150"/>
              <a:gd name="T41" fmla="*/ 349 h 410"/>
              <a:gd name="T42" fmla="*/ 10 w 150"/>
              <a:gd name="T43" fmla="*/ 381 h 410"/>
              <a:gd name="T44" fmla="*/ 2 w 150"/>
              <a:gd name="T45" fmla="*/ 386 h 410"/>
              <a:gd name="T46" fmla="*/ 5 w 150"/>
              <a:gd name="T47" fmla="*/ 381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0" h="410">
                <a:moveTo>
                  <a:pt x="5" y="381"/>
                </a:moveTo>
                <a:cubicBezTo>
                  <a:pt x="18" y="394"/>
                  <a:pt x="19" y="403"/>
                  <a:pt x="40" y="410"/>
                </a:cubicBezTo>
                <a:cubicBezTo>
                  <a:pt x="55" y="408"/>
                  <a:pt x="66" y="407"/>
                  <a:pt x="80" y="402"/>
                </a:cubicBezTo>
                <a:cubicBezTo>
                  <a:pt x="98" y="383"/>
                  <a:pt x="80" y="405"/>
                  <a:pt x="93" y="362"/>
                </a:cubicBezTo>
                <a:cubicBezTo>
                  <a:pt x="101" y="335"/>
                  <a:pt x="109" y="307"/>
                  <a:pt x="114" y="280"/>
                </a:cubicBezTo>
                <a:cubicBezTo>
                  <a:pt x="111" y="260"/>
                  <a:pt x="115" y="232"/>
                  <a:pt x="128" y="216"/>
                </a:cubicBezTo>
                <a:cubicBezTo>
                  <a:pt x="130" y="207"/>
                  <a:pt x="136" y="192"/>
                  <a:pt x="136" y="192"/>
                </a:cubicBezTo>
                <a:cubicBezTo>
                  <a:pt x="136" y="167"/>
                  <a:pt x="135" y="141"/>
                  <a:pt x="138" y="117"/>
                </a:cubicBezTo>
                <a:cubicBezTo>
                  <a:pt x="138" y="111"/>
                  <a:pt x="144" y="101"/>
                  <a:pt x="144" y="101"/>
                </a:cubicBezTo>
                <a:cubicBezTo>
                  <a:pt x="144" y="86"/>
                  <a:pt x="150" y="63"/>
                  <a:pt x="146" y="48"/>
                </a:cubicBezTo>
                <a:cubicBezTo>
                  <a:pt x="144" y="30"/>
                  <a:pt x="144" y="11"/>
                  <a:pt x="130" y="0"/>
                </a:cubicBezTo>
                <a:cubicBezTo>
                  <a:pt x="117" y="6"/>
                  <a:pt x="105" y="7"/>
                  <a:pt x="93" y="13"/>
                </a:cubicBezTo>
                <a:cubicBezTo>
                  <a:pt x="84" y="27"/>
                  <a:pt x="91" y="38"/>
                  <a:pt x="77" y="53"/>
                </a:cubicBezTo>
                <a:cubicBezTo>
                  <a:pt x="83" y="77"/>
                  <a:pt x="81" y="118"/>
                  <a:pt x="66" y="138"/>
                </a:cubicBezTo>
                <a:cubicBezTo>
                  <a:pt x="63" y="146"/>
                  <a:pt x="59" y="153"/>
                  <a:pt x="58" y="162"/>
                </a:cubicBezTo>
                <a:cubicBezTo>
                  <a:pt x="53" y="185"/>
                  <a:pt x="58" y="199"/>
                  <a:pt x="42" y="216"/>
                </a:cubicBezTo>
                <a:cubicBezTo>
                  <a:pt x="41" y="219"/>
                  <a:pt x="41" y="222"/>
                  <a:pt x="40" y="226"/>
                </a:cubicBezTo>
                <a:cubicBezTo>
                  <a:pt x="38" y="228"/>
                  <a:pt x="34" y="229"/>
                  <a:pt x="34" y="232"/>
                </a:cubicBezTo>
                <a:cubicBezTo>
                  <a:pt x="32" y="237"/>
                  <a:pt x="33" y="244"/>
                  <a:pt x="32" y="250"/>
                </a:cubicBezTo>
                <a:cubicBezTo>
                  <a:pt x="31" y="252"/>
                  <a:pt x="30" y="255"/>
                  <a:pt x="29" y="258"/>
                </a:cubicBezTo>
                <a:cubicBezTo>
                  <a:pt x="26" y="290"/>
                  <a:pt x="20" y="317"/>
                  <a:pt x="16" y="349"/>
                </a:cubicBezTo>
                <a:cubicBezTo>
                  <a:pt x="14" y="359"/>
                  <a:pt x="17" y="372"/>
                  <a:pt x="10" y="381"/>
                </a:cubicBezTo>
                <a:cubicBezTo>
                  <a:pt x="7" y="383"/>
                  <a:pt x="5" y="386"/>
                  <a:pt x="2" y="386"/>
                </a:cubicBezTo>
                <a:cubicBezTo>
                  <a:pt x="0" y="386"/>
                  <a:pt x="4" y="382"/>
                  <a:pt x="5" y="381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9442" tIns="68497" rIns="139442" bIns="68497">
            <a:spAutoFit/>
          </a:bodyPr>
          <a:lstStyle/>
          <a:p>
            <a:endParaRPr lang="en-US"/>
          </a:p>
        </p:txBody>
      </p:sp>
      <p:sp>
        <p:nvSpPr>
          <p:cNvPr id="1208533" name="Rectangle 1237"/>
          <p:cNvSpPr>
            <a:spLocks noChangeArrowheads="1"/>
          </p:cNvSpPr>
          <p:nvPr/>
        </p:nvSpPr>
        <p:spPr bwMode="auto">
          <a:xfrm>
            <a:off x="2854325" y="5414964"/>
            <a:ext cx="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2000">
              <a:latin typeface="WinInnwa" charset="0"/>
            </a:endParaRPr>
          </a:p>
        </p:txBody>
      </p:sp>
      <p:grpSp>
        <p:nvGrpSpPr>
          <p:cNvPr id="1208561" name="Group 1265"/>
          <p:cNvGrpSpPr>
            <a:grpSpLocks/>
          </p:cNvGrpSpPr>
          <p:nvPr/>
        </p:nvGrpSpPr>
        <p:grpSpPr bwMode="auto">
          <a:xfrm>
            <a:off x="5059364" y="1995488"/>
            <a:ext cx="4700587" cy="1766887"/>
            <a:chOff x="3187" y="1239"/>
            <a:chExt cx="2961" cy="1113"/>
          </a:xfrm>
        </p:grpSpPr>
        <p:sp>
          <p:nvSpPr>
            <p:cNvPr id="1208562" name="Text Box 1266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08563" name="Text Box 1267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08564" name="Text Box 1268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CC00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CC00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CC00"/>
                </a:solidFill>
                <a:latin typeface="WinInnwa" charset="0"/>
              </a:endParaRPr>
            </a:p>
          </p:txBody>
        </p:sp>
      </p:grpSp>
      <p:pic>
        <p:nvPicPr>
          <p:cNvPr id="1208565" name="Picture 126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9" y="284164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828" name="AutoShape 1532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29" name="Rectangle 1533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30" name="Rectangle 1534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31" name="Rectangle 1535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32" name="AutoShape 1536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33" name="AutoShape 1537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34" name="AutoShape 1538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35" name="AutoShape 1539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36" name="AutoShape 1540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37" name="Rectangle 1541"/>
          <p:cNvSpPr>
            <a:spLocks noChangeArrowheads="1"/>
          </p:cNvSpPr>
          <p:nvPr/>
        </p:nvSpPr>
        <p:spPr bwMode="auto">
          <a:xfrm>
            <a:off x="2757489" y="629602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1208838" name="Rectangle 1542"/>
          <p:cNvSpPr>
            <a:spLocks noChangeArrowheads="1"/>
          </p:cNvSpPr>
          <p:nvPr/>
        </p:nvSpPr>
        <p:spPr bwMode="auto">
          <a:xfrm>
            <a:off x="2903538" y="6238875"/>
            <a:ext cx="29623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,k'</a:t>
            </a:r>
            <a:endParaRPr lang="en-US" sz="2000">
              <a:latin typeface="WinInnwa" charset="0"/>
            </a:endParaRPr>
          </a:p>
        </p:txBody>
      </p:sp>
      <p:grpSp>
        <p:nvGrpSpPr>
          <p:cNvPr id="1208839" name="Group 1543"/>
          <p:cNvGrpSpPr>
            <a:grpSpLocks/>
          </p:cNvGrpSpPr>
          <p:nvPr/>
        </p:nvGrpSpPr>
        <p:grpSpPr bwMode="auto">
          <a:xfrm>
            <a:off x="2643187" y="6437317"/>
            <a:ext cx="852488" cy="306388"/>
            <a:chOff x="2913" y="1215"/>
            <a:chExt cx="537" cy="193"/>
          </a:xfrm>
        </p:grpSpPr>
        <p:sp>
          <p:nvSpPr>
            <p:cNvPr id="1208840" name="Rectangle 1544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1208841" name="Rectangle 1545"/>
            <p:cNvSpPr>
              <a:spLocks noChangeArrowheads="1"/>
            </p:cNvSpPr>
            <p:nvPr/>
          </p:nvSpPr>
          <p:spPr bwMode="auto">
            <a:xfrm>
              <a:off x="3106" y="1215"/>
              <a:ext cx="34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NyefvmNcif;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208842" name="Rectangle 1546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1208843" name="Rectangle 1547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8844" name="Rectangle 1548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8845" name="Rectangle 1549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8846" name="Line 1550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47" name="Line 1551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48" name="Line 1552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49" name="Line 1553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0" name="Freeform 1554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1" name="Line 1555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2" name="Freeform 1556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3" name="Line 1557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4" name="Line 1558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5" name="Line 1559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6" name="Line 1560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7" name="Line 1561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8" name="Line 1562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59" name="Line 1563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60" name="Line 1564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61" name="Line 1565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62" name="Line 1566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63" name="Line 1567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64" name="Line 1568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65" name="Rectangle 1569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208866" name="Line 1570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67" name="Line 1571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68" name="Rectangle 1572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08869" name="Rectangle 1573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208870" name="Rectangle 1574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208871" name="Rectangle 1575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1208872" name="Line 1576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73" name="Rectangle 1577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208874" name="Rectangle 1578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208875" name="Rectangle 1579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208876" name="Freeform 1580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77" name="Line 1581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78" name="Line 1582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80" name="Line 1584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81" name="Line 1585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82" name="Line 1586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83" name="Line 1587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84" name="Line 1588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885" name="Rectangle 1589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08886" name="Rectangle 1590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08887" name="Rectangle 1591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08888" name="Rectangle 1592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208889" name="Rectangle 1593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208890" name="Rectangle 1594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208891" name="Rectangle 1595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208892" name="AutoShape 1596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893" name="Rectangle 1597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208894" name="Rectangle 1598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208895" name="Rectangle 1599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208896" name="Rectangle 1600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208897" name="Rectangle 1601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208898" name="Rectangle 1602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208899" name="Rectangle 1603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1208900" name="Rectangle 1604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208901" name="Rectangle 1605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208902" name="Rectangle 1606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1208903" name="Rectangle 1607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04" name="Line 1608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905" name="Line 1609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906" name="Line 1610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907" name="Line 1611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908" name="Line 1612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909" name="Line 1613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911" name="Rectangle 1615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8912" name="Rectangle 1616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8913" name="Rectangle 1617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8914" name="Text Box 1618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08915" name="Text Box 1619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208916" name="Rectangle 1620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17" name="Rectangle 1621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18" name="Rectangle 1622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19" name="Rectangle 1623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20" name="Rectangle 1624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21" name="Rectangle 1625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22" name="Rectangle 1626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208923" name="Rectangle 1627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24" name="Rectangle 1628"/>
          <p:cNvSpPr>
            <a:spLocks noChangeArrowheads="1"/>
          </p:cNvSpPr>
          <p:nvPr/>
        </p:nvSpPr>
        <p:spPr bwMode="auto">
          <a:xfrm>
            <a:off x="2513014" y="4684714"/>
            <a:ext cx="147955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8925" name="Rectangle 1629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208926" name="Rectangle 1630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27" name="Line 1631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28" name="Line 1632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29" name="Line 1633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30" name="Line 1634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931" name="Rectangle 1635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32" name="Rectangle 1636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208933" name="Line 1637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8935" name="Rectangle 1639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36" name="Rectangle 1640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37" name="Rectangle 1641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38" name="Arc 1642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39" name="Text Box 1643"/>
          <p:cNvSpPr txBox="1">
            <a:spLocks noChangeArrowheads="1"/>
          </p:cNvSpPr>
          <p:nvPr/>
        </p:nvSpPr>
        <p:spPr bwMode="auto">
          <a:xfrm>
            <a:off x="2725739" y="1474789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tmrkwf</a:t>
            </a:r>
          </a:p>
        </p:txBody>
      </p:sp>
      <p:sp>
        <p:nvSpPr>
          <p:cNvPr id="1208940" name="Text Box 1644"/>
          <p:cNvSpPr txBox="1">
            <a:spLocks noChangeArrowheads="1"/>
          </p:cNvSpPr>
          <p:nvPr/>
        </p:nvSpPr>
        <p:spPr bwMode="auto">
          <a:xfrm>
            <a:off x="2724150" y="1730376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a[ma&amp;S</a:t>
            </a:r>
          </a:p>
        </p:txBody>
      </p:sp>
      <p:sp>
        <p:nvSpPr>
          <p:cNvPr id="1208941" name="Text Box 1645"/>
          <p:cNvSpPr txBox="1">
            <a:spLocks noChangeArrowheads="1"/>
          </p:cNvSpPr>
          <p:nvPr/>
        </p:nvSpPr>
        <p:spPr bwMode="auto">
          <a:xfrm>
            <a:off x="2732089" y="2676526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a[&amp;Sm,</a:t>
            </a:r>
          </a:p>
        </p:txBody>
      </p:sp>
      <p:sp>
        <p:nvSpPr>
          <p:cNvPr id="1208942" name="Text Box 1646"/>
          <p:cNvSpPr txBox="1">
            <a:spLocks noChangeArrowheads="1"/>
          </p:cNvSpPr>
          <p:nvPr/>
        </p:nvSpPr>
        <p:spPr bwMode="auto">
          <a:xfrm>
            <a:off x="2727325" y="2946401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a,mv</a:t>
            </a:r>
          </a:p>
        </p:txBody>
      </p:sp>
      <p:sp>
        <p:nvSpPr>
          <p:cNvPr id="1208943" name="Text Box 1647"/>
          <p:cNvSpPr txBox="1">
            <a:spLocks noChangeArrowheads="1"/>
          </p:cNvSpPr>
          <p:nvPr/>
        </p:nvSpPr>
        <p:spPr bwMode="auto">
          <a:xfrm>
            <a:off x="2733675" y="3235326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rdu©m</a:t>
            </a:r>
          </a:p>
        </p:txBody>
      </p:sp>
      <p:sp>
        <p:nvSpPr>
          <p:cNvPr id="1208944" name="Text Box 1648"/>
          <p:cNvSpPr txBox="1">
            <a:spLocks noChangeArrowheads="1"/>
          </p:cNvSpPr>
          <p:nvPr/>
        </p:nvSpPr>
        <p:spPr bwMode="auto">
          <a:xfrm>
            <a:off x="2443163" y="4630740"/>
            <a:ext cx="1573212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[AuúKwf</a:t>
            </a:r>
          </a:p>
        </p:txBody>
      </p:sp>
      <p:sp>
        <p:nvSpPr>
          <p:cNvPr id="1208945" name="Text Box 1649"/>
          <p:cNvSpPr txBox="1">
            <a:spLocks noChangeArrowheads="1"/>
          </p:cNvSpPr>
          <p:nvPr/>
        </p:nvSpPr>
        <p:spPr bwMode="auto">
          <a:xfrm>
            <a:off x="2470152" y="5118101"/>
            <a:ext cx="1514475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a,Zed</a:t>
            </a:r>
          </a:p>
        </p:txBody>
      </p:sp>
      <p:sp>
        <p:nvSpPr>
          <p:cNvPr id="1208946" name="Text Box 1650"/>
          <p:cNvSpPr txBox="1">
            <a:spLocks noChangeArrowheads="1"/>
          </p:cNvSpPr>
          <p:nvPr/>
        </p:nvSpPr>
        <p:spPr bwMode="auto">
          <a:xfrm>
            <a:off x="2789239" y="5751514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a,Za*sv</a:t>
            </a:r>
          </a:p>
        </p:txBody>
      </p:sp>
      <p:sp>
        <p:nvSpPr>
          <p:cNvPr id="1208947" name="Text Box 1651"/>
          <p:cNvSpPr txBox="1">
            <a:spLocks noChangeArrowheads="1"/>
          </p:cNvSpPr>
          <p:nvPr/>
        </p:nvSpPr>
        <p:spPr bwMode="auto">
          <a:xfrm>
            <a:off x="2746375" y="5991226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'Ha,v</a:t>
            </a:r>
          </a:p>
        </p:txBody>
      </p:sp>
      <p:sp>
        <p:nvSpPr>
          <p:cNvPr id="1208948" name="Text Box 1652"/>
          <p:cNvSpPr txBox="1">
            <a:spLocks noChangeArrowheads="1"/>
          </p:cNvSpPr>
          <p:nvPr/>
        </p:nvSpPr>
        <p:spPr bwMode="auto">
          <a:xfrm>
            <a:off x="2741614" y="6607177"/>
            <a:ext cx="998537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[*¾J</a:t>
            </a:r>
          </a:p>
        </p:txBody>
      </p:sp>
      <p:sp>
        <p:nvSpPr>
          <p:cNvPr id="1208949" name="Text Box 1653"/>
          <p:cNvSpPr txBox="1">
            <a:spLocks noChangeArrowheads="1"/>
          </p:cNvSpPr>
          <p:nvPr/>
        </p:nvSpPr>
        <p:spPr bwMode="auto">
          <a:xfrm>
            <a:off x="2584450" y="6870701"/>
            <a:ext cx="1309688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Zmc&amp;d</a:t>
            </a:r>
          </a:p>
        </p:txBody>
      </p:sp>
      <p:sp>
        <p:nvSpPr>
          <p:cNvPr id="1208950" name="Text Box 1654"/>
          <p:cNvSpPr txBox="1">
            <a:spLocks noChangeArrowheads="1"/>
          </p:cNvSpPr>
          <p:nvPr/>
        </p:nvSpPr>
        <p:spPr bwMode="auto">
          <a:xfrm>
            <a:off x="2752725" y="7154864"/>
            <a:ext cx="998538" cy="29585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chemeClr val="hlink"/>
                </a:solidFill>
                <a:latin typeface="WinInnwa" charset="0"/>
              </a:rPr>
              <a:t>rmvcd</a:t>
            </a:r>
          </a:p>
        </p:txBody>
      </p:sp>
      <p:sp>
        <p:nvSpPr>
          <p:cNvPr id="1208952" name="Text Box 1656"/>
          <p:cNvSpPr txBox="1">
            <a:spLocks noChangeArrowheads="1"/>
          </p:cNvSpPr>
          <p:nvPr/>
        </p:nvSpPr>
        <p:spPr bwMode="auto">
          <a:xfrm>
            <a:off x="2459040" y="201453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a,me</a:t>
            </a:r>
            <a:endParaRPr lang="en-US" sz="1600" b="1">
              <a:latin typeface="WinInnwa" charset="0"/>
            </a:endParaRPr>
          </a:p>
        </p:txBody>
      </p:sp>
      <p:sp>
        <p:nvSpPr>
          <p:cNvPr id="1208953" name="Text Box 1657"/>
          <p:cNvSpPr txBox="1">
            <a:spLocks noChangeArrowheads="1"/>
          </p:cNvSpPr>
          <p:nvPr/>
        </p:nvSpPr>
        <p:spPr bwMode="auto">
          <a:xfrm>
            <a:off x="2962275" y="1925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(edea0)</a:t>
            </a:r>
            <a:endParaRPr lang="en-US" sz="800" b="1">
              <a:latin typeface="WinInnwa" charset="0"/>
            </a:endParaRPr>
          </a:p>
        </p:txBody>
      </p:sp>
      <p:sp>
        <p:nvSpPr>
          <p:cNvPr id="1208954" name="Text Box 1658"/>
          <p:cNvSpPr txBox="1">
            <a:spLocks noChangeArrowheads="1"/>
          </p:cNvSpPr>
          <p:nvPr/>
        </p:nvSpPr>
        <p:spPr bwMode="auto">
          <a:xfrm>
            <a:off x="2500314" y="4906963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Em[kH</a:t>
            </a:r>
            <a:endParaRPr lang="en-US" sz="1600" b="1">
              <a:latin typeface="WinInnwa" charset="0"/>
            </a:endParaRPr>
          </a:p>
        </p:txBody>
      </p:sp>
      <p:sp>
        <p:nvSpPr>
          <p:cNvPr id="1208955" name="Text Box 1659"/>
          <p:cNvSpPr txBox="1">
            <a:spLocks noChangeArrowheads="1"/>
          </p:cNvSpPr>
          <p:nvPr/>
        </p:nvSpPr>
        <p:spPr bwMode="auto">
          <a:xfrm>
            <a:off x="2914650" y="4822826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(edea0)</a:t>
            </a:r>
            <a:endParaRPr lang="en-US" sz="800" b="1">
              <a:latin typeface="WinInnwa" charset="0"/>
            </a:endParaRPr>
          </a:p>
        </p:txBody>
      </p:sp>
      <p:sp>
        <p:nvSpPr>
          <p:cNvPr id="1208956" name="Text Box 1660"/>
          <p:cNvSpPr txBox="1">
            <a:spLocks noChangeArrowheads="1"/>
          </p:cNvSpPr>
          <p:nvPr/>
        </p:nvSpPr>
        <p:spPr bwMode="auto">
          <a:xfrm>
            <a:off x="2560639" y="351948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BoA'd</a:t>
            </a:r>
            <a:endParaRPr lang="en-US" sz="1600" b="1">
              <a:latin typeface="WinInnwa" charset="0"/>
            </a:endParaRPr>
          </a:p>
        </p:txBody>
      </p:sp>
      <p:sp>
        <p:nvSpPr>
          <p:cNvPr id="1208957" name="Text Box 1661"/>
          <p:cNvSpPr txBox="1">
            <a:spLocks noChangeArrowheads="1"/>
          </p:cNvSpPr>
          <p:nvPr/>
        </p:nvSpPr>
        <p:spPr bwMode="auto">
          <a:xfrm>
            <a:off x="2994025" y="3449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({'kH)</a:t>
            </a:r>
            <a:endParaRPr lang="en-US" sz="800" b="1">
              <a:latin typeface="WinInnwa" charset="0"/>
            </a:endParaRPr>
          </a:p>
        </p:txBody>
      </p:sp>
      <p:sp>
        <p:nvSpPr>
          <p:cNvPr id="1208958" name="Rectangle 1662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08959" name="Rectangle 1663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08960" name="Group 1664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1208961" name="Rectangle 1665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8962" name="Rectangle 1666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8963" name="Rectangle 1667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8964" name="Rectangle 1668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8965" name="Rectangle 1669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8966" name="Rectangle 1670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8967" name="Rectangle 1671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8968" name="Rectangle 1672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208969" name="Rectangle 1673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1208970" name="Text Box 1674"/>
          <p:cNvSpPr txBox="1">
            <a:spLocks noChangeArrowheads="1"/>
          </p:cNvSpPr>
          <p:nvPr/>
        </p:nvSpPr>
        <p:spPr bwMode="auto">
          <a:xfrm>
            <a:off x="2627314" y="4098926"/>
            <a:ext cx="120808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a,,rd</a:t>
            </a:r>
          </a:p>
        </p:txBody>
      </p:sp>
      <p:sp>
        <p:nvSpPr>
          <p:cNvPr id="1208971" name="Rectangle 1675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08972" name="Rectangle 1676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208973" name="Rectangle 1677"/>
          <p:cNvSpPr>
            <a:spLocks noChangeArrowheads="1"/>
          </p:cNvSpPr>
          <p:nvPr/>
        </p:nvSpPr>
        <p:spPr bwMode="auto">
          <a:xfrm>
            <a:off x="2255838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208974" name="Group 1678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208975" name="Text Box 1679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208976" name="Group 1680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208977" name="Freeform 1681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8978" name="Freeform 1682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8979" name="Freeform 1683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8980" name="Freeform 1684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208981" name="Picture 1685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08982" name="Freeform 1686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8983" name="Freeform 1687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08984" name="Rectangle 1688"/>
          <p:cNvSpPr>
            <a:spLocks noChangeArrowheads="1"/>
          </p:cNvSpPr>
          <p:nvPr/>
        </p:nvSpPr>
        <p:spPr bwMode="auto">
          <a:xfrm>
            <a:off x="2770188" y="2352676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1208985" name="Rectangle 1689"/>
          <p:cNvSpPr>
            <a:spLocks noChangeArrowheads="1"/>
          </p:cNvSpPr>
          <p:nvPr/>
        </p:nvSpPr>
        <p:spPr bwMode="auto">
          <a:xfrm>
            <a:off x="2916239" y="2295526"/>
            <a:ext cx="29623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,k'</a:t>
            </a:r>
            <a:endParaRPr lang="en-US" sz="2000">
              <a:latin typeface="WinInnwa" charset="0"/>
            </a:endParaRPr>
          </a:p>
        </p:txBody>
      </p:sp>
      <p:grpSp>
        <p:nvGrpSpPr>
          <p:cNvPr id="1208986" name="Group 1690"/>
          <p:cNvGrpSpPr>
            <a:grpSpLocks/>
          </p:cNvGrpSpPr>
          <p:nvPr/>
        </p:nvGrpSpPr>
        <p:grpSpPr bwMode="auto">
          <a:xfrm>
            <a:off x="2655887" y="2493967"/>
            <a:ext cx="777874" cy="173038"/>
            <a:chOff x="2913" y="1215"/>
            <a:chExt cx="490" cy="109"/>
          </a:xfrm>
        </p:grpSpPr>
        <p:sp>
          <p:nvSpPr>
            <p:cNvPr id="1208987" name="Rectangle 1691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208988" name="Rectangle 1692"/>
            <p:cNvSpPr>
              <a:spLocks noChangeArrowheads="1"/>
            </p:cNvSpPr>
            <p:nvPr/>
          </p:nvSpPr>
          <p:spPr bwMode="auto">
            <a:xfrm>
              <a:off x="3106" y="1215"/>
              <a:ext cx="2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usqkH;Ncif;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208989" name="Rectangle 1693"/>
          <p:cNvSpPr>
            <a:spLocks noChangeArrowheads="1"/>
          </p:cNvSpPr>
          <p:nvPr/>
        </p:nvSpPr>
        <p:spPr bwMode="auto">
          <a:xfrm>
            <a:off x="2763838" y="380047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1208990" name="Rectangle 1694"/>
          <p:cNvSpPr>
            <a:spLocks noChangeArrowheads="1"/>
          </p:cNvSpPr>
          <p:nvPr/>
        </p:nvSpPr>
        <p:spPr bwMode="auto">
          <a:xfrm>
            <a:off x="2909889" y="3743325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208991" name="Group 1695"/>
          <p:cNvGrpSpPr>
            <a:grpSpLocks/>
          </p:cNvGrpSpPr>
          <p:nvPr/>
        </p:nvGrpSpPr>
        <p:grpSpPr bwMode="auto">
          <a:xfrm>
            <a:off x="2649534" y="3941767"/>
            <a:ext cx="854074" cy="173038"/>
            <a:chOff x="2913" y="1215"/>
            <a:chExt cx="538" cy="109"/>
          </a:xfrm>
        </p:grpSpPr>
        <p:sp>
          <p:nvSpPr>
            <p:cNvPr id="1208992" name="Rectangle 1696"/>
            <p:cNvSpPr>
              <a:spLocks noChangeArrowheads="1"/>
            </p:cNvSpPr>
            <p:nvPr/>
          </p:nvSpPr>
          <p:spPr bwMode="auto">
            <a:xfrm>
              <a:off x="2913" y="1219"/>
              <a:ext cx="53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 NyoemNzpfNcif;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208993" name="Rectangle 1697"/>
            <p:cNvSpPr>
              <a:spLocks noChangeArrowheads="1"/>
            </p:cNvSpPr>
            <p:nvPr/>
          </p:nvSpPr>
          <p:spPr bwMode="auto">
            <a:xfrm>
              <a:off x="3106" y="1215"/>
              <a:ext cx="8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208994" name="Rectangle 1698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1208995" name="Rectangle 1699"/>
          <p:cNvSpPr>
            <a:spLocks noChangeArrowheads="1"/>
          </p:cNvSpPr>
          <p:nvPr/>
        </p:nvSpPr>
        <p:spPr bwMode="auto">
          <a:xfrm>
            <a:off x="2897189" y="5381626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208996" name="Group 1700"/>
          <p:cNvGrpSpPr>
            <a:grpSpLocks/>
          </p:cNvGrpSpPr>
          <p:nvPr/>
        </p:nvGrpSpPr>
        <p:grpSpPr bwMode="auto">
          <a:xfrm>
            <a:off x="2636840" y="5580066"/>
            <a:ext cx="842963" cy="173038"/>
            <a:chOff x="2913" y="1215"/>
            <a:chExt cx="531" cy="109"/>
          </a:xfrm>
        </p:grpSpPr>
        <p:sp>
          <p:nvSpPr>
            <p:cNvPr id="1208997" name="Rectangle 1701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208998" name="Rectangle 1702"/>
            <p:cNvSpPr>
              <a:spLocks noChangeArrowheads="1"/>
            </p:cNvSpPr>
            <p:nvPr/>
          </p:nvSpPr>
          <p:spPr bwMode="auto">
            <a:xfrm>
              <a:off x="3106" y="1215"/>
              <a:ext cx="3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Zrf;oGm;Ncif;: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208999" name="Rectangle 1703"/>
          <p:cNvSpPr>
            <a:spLocks noChangeArrowheads="1"/>
          </p:cNvSpPr>
          <p:nvPr/>
        </p:nvSpPr>
        <p:spPr bwMode="auto">
          <a:xfrm>
            <a:off x="2790825" y="1160464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1209000" name="Rectangle 1704"/>
          <p:cNvSpPr>
            <a:spLocks noChangeArrowheads="1"/>
          </p:cNvSpPr>
          <p:nvPr/>
        </p:nvSpPr>
        <p:spPr bwMode="auto">
          <a:xfrm>
            <a:off x="2936875" y="1103313"/>
            <a:ext cx="7566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1209001" name="Group 1705"/>
          <p:cNvGrpSpPr>
            <a:grpSpLocks/>
          </p:cNvGrpSpPr>
          <p:nvPr/>
        </p:nvGrpSpPr>
        <p:grpSpPr bwMode="auto">
          <a:xfrm>
            <a:off x="2676530" y="1301753"/>
            <a:ext cx="563563" cy="300038"/>
            <a:chOff x="2913" y="1215"/>
            <a:chExt cx="355" cy="189"/>
          </a:xfrm>
        </p:grpSpPr>
        <p:sp>
          <p:nvSpPr>
            <p:cNvPr id="1209002" name="Rectangle 1706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(r-eKdifiH)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209003" name="Rectangle 1707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1209004" name="Line 1708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9005" name="Line 1709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9006" name="Rectangle 1710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209013" name="Line 1717"/>
          <p:cNvSpPr>
            <a:spLocks noChangeShapeType="1"/>
          </p:cNvSpPr>
          <p:nvPr/>
        </p:nvSpPr>
        <p:spPr bwMode="auto">
          <a:xfrm>
            <a:off x="2678113" y="61912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grpSp>
        <p:nvGrpSpPr>
          <p:cNvPr id="1209012" name="Group 1716"/>
          <p:cNvGrpSpPr>
            <a:grpSpLocks/>
          </p:cNvGrpSpPr>
          <p:nvPr/>
        </p:nvGrpSpPr>
        <p:grpSpPr bwMode="auto">
          <a:xfrm>
            <a:off x="2555876" y="3868738"/>
            <a:ext cx="6961188" cy="3662362"/>
            <a:chOff x="1603" y="2393"/>
            <a:chExt cx="4385" cy="2307"/>
          </a:xfrm>
        </p:grpSpPr>
        <p:sp>
          <p:nvSpPr>
            <p:cNvPr id="1208569" name="AutoShape 1273"/>
            <p:cNvSpPr>
              <a:spLocks noChangeArrowheads="1"/>
            </p:cNvSpPr>
            <p:nvPr/>
          </p:nvSpPr>
          <p:spPr bwMode="auto">
            <a:xfrm>
              <a:off x="3339" y="2393"/>
              <a:ext cx="2649" cy="1414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68" name="AutoShape 1272"/>
            <p:cNvSpPr>
              <a:spLocks noChangeArrowheads="1"/>
            </p:cNvSpPr>
            <p:nvPr/>
          </p:nvSpPr>
          <p:spPr bwMode="auto">
            <a:xfrm>
              <a:off x="1603" y="3895"/>
              <a:ext cx="876" cy="805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9008" name="Rectangle 1712"/>
          <p:cNvSpPr>
            <a:spLocks noChangeArrowheads="1"/>
          </p:cNvSpPr>
          <p:nvPr/>
        </p:nvSpPr>
        <p:spPr bwMode="auto">
          <a:xfrm>
            <a:off x="4202114" y="186213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800" b="1">
              <a:latin typeface="WinInnwa" charset="0"/>
            </a:endParaRPr>
          </a:p>
        </p:txBody>
      </p:sp>
      <p:sp>
        <p:nvSpPr>
          <p:cNvPr id="1209009" name="Text Box 1713"/>
          <p:cNvSpPr txBox="1">
            <a:spLocks noChangeArrowheads="1"/>
          </p:cNvSpPr>
          <p:nvPr/>
        </p:nvSpPr>
        <p:spPr bwMode="auto">
          <a:xfrm rot="-5400000">
            <a:off x="2172494" y="3804445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209010" name="Text Box 1714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209011" name="Text Box 1715"/>
          <p:cNvSpPr txBox="1">
            <a:spLocks noChangeArrowheads="1"/>
          </p:cNvSpPr>
          <p:nvPr/>
        </p:nvSpPr>
        <p:spPr bwMode="auto">
          <a:xfrm>
            <a:off x="5861050" y="4792664"/>
            <a:ext cx="2998788" cy="119383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[uúJ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aZzed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rmvcd</a:t>
            </a:r>
            <a:endParaRPr lang="en-US" sz="20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09014" name="Text Box 1718"/>
          <p:cNvSpPr txBox="1">
            <a:spLocks noChangeArrowheads="1"/>
          </p:cNvSpPr>
          <p:nvPr/>
        </p:nvSpPr>
        <p:spPr bwMode="auto">
          <a:xfrm rot="-5400000">
            <a:off x="1683544" y="3581798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1209015" name="Line 1719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9016" name="Line 1720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9017" name="Line 1721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9018" name="Line 1722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09019" name="Text Box 1723"/>
          <p:cNvSpPr txBox="1">
            <a:spLocks noChangeArrowheads="1"/>
          </p:cNvSpPr>
          <p:nvPr/>
        </p:nvSpPr>
        <p:spPr bwMode="auto">
          <a:xfrm>
            <a:off x="2573339" y="4300537"/>
            <a:ext cx="1292225" cy="2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Nrnfwrf;pum;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20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0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0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011" grpId="0" build="p" autoUpdateAnimBg="0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030" name="Text Box 774"/>
          <p:cNvSpPr txBox="1">
            <a:spLocks noChangeArrowheads="1"/>
          </p:cNvSpPr>
          <p:nvPr/>
        </p:nvSpPr>
        <p:spPr bwMode="auto">
          <a:xfrm>
            <a:off x="4051300" y="1895477"/>
            <a:ext cx="795339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120850" name="AutoShape 594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1" name="Rectangle 595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2" name="Rectangle 596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3" name="Rectangle 597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4" name="AutoShape 598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5" name="AutoShape 599"/>
          <p:cNvSpPr>
            <a:spLocks noChangeArrowheads="1"/>
          </p:cNvSpPr>
          <p:nvPr/>
        </p:nvSpPr>
        <p:spPr bwMode="auto">
          <a:xfrm>
            <a:off x="2717800" y="3768726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6" name="AutoShape 600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7" name="AutoShape 601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8" name="AutoShape 602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59" name="Rectangle 603"/>
          <p:cNvSpPr>
            <a:spLocks noChangeArrowheads="1"/>
          </p:cNvSpPr>
          <p:nvPr/>
        </p:nvSpPr>
        <p:spPr bwMode="auto">
          <a:xfrm>
            <a:off x="2757488" y="6296027"/>
            <a:ext cx="11541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odkY</a:t>
            </a:r>
            <a:endParaRPr lang="en-US" sz="1800">
              <a:latin typeface="WinInnwa" charset="0"/>
            </a:endParaRPr>
          </a:p>
        </p:txBody>
      </p:sp>
      <p:sp>
        <p:nvSpPr>
          <p:cNvPr id="1120860" name="Rectangle 604"/>
          <p:cNvSpPr>
            <a:spLocks noChangeArrowheads="1"/>
          </p:cNvSpPr>
          <p:nvPr/>
        </p:nvSpPr>
        <p:spPr bwMode="auto">
          <a:xfrm>
            <a:off x="3081339" y="6270626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120861" name="Group 605"/>
          <p:cNvGrpSpPr>
            <a:grpSpLocks/>
          </p:cNvGrpSpPr>
          <p:nvPr/>
        </p:nvGrpSpPr>
        <p:grpSpPr bwMode="auto">
          <a:xfrm>
            <a:off x="2643187" y="6437316"/>
            <a:ext cx="966788" cy="173038"/>
            <a:chOff x="2913" y="1215"/>
            <a:chExt cx="609" cy="109"/>
          </a:xfrm>
        </p:grpSpPr>
        <p:sp>
          <p:nvSpPr>
            <p:cNvPr id="1120862" name="Rectangle 606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120863" name="Rectangle 607"/>
            <p:cNvSpPr>
              <a:spLocks noChangeArrowheads="1"/>
            </p:cNvSpPr>
            <p:nvPr/>
          </p:nvSpPr>
          <p:spPr bwMode="auto">
            <a:xfrm>
              <a:off x="3106" y="1215"/>
              <a:ext cx="41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NyefvmNcif;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120864" name="Rectangle 608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120865" name="Rectangle 609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20866" name="Rectangle 610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20867" name="Rectangle 611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20868" name="Line 612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869" name="Line 613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0" name="Line 614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1" name="Line 615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2" name="Freeform 616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3" name="Line 617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4" name="Freeform 618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5" name="Line 619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6" name="Line 620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7" name="Line 621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8" name="Line 622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79" name="Line 623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0" name="Line 624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1" name="Line 625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2" name="Line 626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3" name="Line 627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4" name="Line 628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5" name="Line 629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6" name="Line 630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7" name="Rectangle 631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120888" name="Line 632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89" name="Line 633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90" name="Rectangle 634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20891" name="Rectangle 635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120892" name="Rectangle 636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120893" name="Rectangle 637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1120894" name="Line 638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95" name="Rectangle 639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120896" name="Rectangle 640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120897" name="Rectangle 641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120898" name="Freeform 642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899" name="Line 643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00" name="Line 644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02" name="Line 646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03" name="Line 647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04" name="Line 648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05" name="Line 649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06" name="Line 65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07" name="Rectangle 651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20908" name="Rectangle 652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20909" name="Rectangle 653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20910" name="Rectangle 654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120911" name="Rectangle 655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120912" name="Rectangle 656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120913" name="Rectangle 657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20914" name="AutoShape 658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15" name="Rectangle 659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20916" name="Rectangle 660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120917" name="Rectangle 661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120918" name="Rectangle 662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120919" name="Rectangle 663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120920" name="Rectangle 664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120921" name="Rectangle 665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1120922" name="Rectangle 666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120923" name="Rectangle 667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120924" name="Rectangle 668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1120925" name="Rectangle 669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26" name="Line 670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27" name="Line 671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28" name="Line 672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29" name="Line 673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30" name="Line 674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31" name="Line 675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33" name="Rectangle 677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20934" name="Rectangle 678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20935" name="Rectangle 679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20936" name="Text Box 680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20937" name="Text Box 681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20938" name="Rectangle 682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39" name="Rectangle 683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40" name="Rectangle 684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41" name="Rectangle 685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42" name="Rectangle 686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43" name="Rectangle 687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44" name="Rectangle 688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120945" name="Rectangle 689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46" name="Rectangle 690"/>
          <p:cNvSpPr>
            <a:spLocks noChangeArrowheads="1"/>
          </p:cNvSpPr>
          <p:nvPr/>
        </p:nvSpPr>
        <p:spPr bwMode="auto">
          <a:xfrm>
            <a:off x="2513014" y="4684714"/>
            <a:ext cx="147955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20947" name="Rectangle 691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20948" name="Rectangle 692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49" name="Line 693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50" name="Line 69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51" name="Line 69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52" name="Line 696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53" name="Rectangle 697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54" name="Rectangle 698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20955" name="Line 699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0957" name="Rectangle 701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58" name="Rectangle 702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59" name="Rectangle 703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60" name="Arc 704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961" name="Text Box 705"/>
          <p:cNvSpPr txBox="1">
            <a:spLocks noChangeArrowheads="1"/>
          </p:cNvSpPr>
          <p:nvPr/>
        </p:nvSpPr>
        <p:spPr bwMode="auto">
          <a:xfrm>
            <a:off x="2725739" y="1474789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tmrkwf</a:t>
            </a:r>
          </a:p>
        </p:txBody>
      </p:sp>
      <p:sp>
        <p:nvSpPr>
          <p:cNvPr id="1120962" name="Text Box 706"/>
          <p:cNvSpPr txBox="1">
            <a:spLocks noChangeArrowheads="1"/>
          </p:cNvSpPr>
          <p:nvPr/>
        </p:nvSpPr>
        <p:spPr bwMode="auto">
          <a:xfrm>
            <a:off x="2724150" y="1730376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a[ma&amp;S</a:t>
            </a:r>
          </a:p>
        </p:txBody>
      </p:sp>
      <p:sp>
        <p:nvSpPr>
          <p:cNvPr id="1120963" name="Text Box 707"/>
          <p:cNvSpPr txBox="1">
            <a:spLocks noChangeArrowheads="1"/>
          </p:cNvSpPr>
          <p:nvPr/>
        </p:nvSpPr>
        <p:spPr bwMode="auto">
          <a:xfrm>
            <a:off x="2732089" y="2676526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a[&amp;S,</a:t>
            </a:r>
          </a:p>
        </p:txBody>
      </p:sp>
      <p:sp>
        <p:nvSpPr>
          <p:cNvPr id="1120964" name="Text Box 708"/>
          <p:cNvSpPr txBox="1">
            <a:spLocks noChangeArrowheads="1"/>
          </p:cNvSpPr>
          <p:nvPr/>
        </p:nvSpPr>
        <p:spPr bwMode="auto">
          <a:xfrm>
            <a:off x="2727325" y="2946401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a,mv</a:t>
            </a:r>
          </a:p>
        </p:txBody>
      </p:sp>
      <p:sp>
        <p:nvSpPr>
          <p:cNvPr id="1120965" name="Text Box 709"/>
          <p:cNvSpPr txBox="1">
            <a:spLocks noChangeArrowheads="1"/>
          </p:cNvSpPr>
          <p:nvPr/>
        </p:nvSpPr>
        <p:spPr bwMode="auto">
          <a:xfrm>
            <a:off x="2733675" y="3235326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rdu©m</a:t>
            </a:r>
          </a:p>
        </p:txBody>
      </p:sp>
      <p:sp>
        <p:nvSpPr>
          <p:cNvPr id="1120966" name="Text Box 710"/>
          <p:cNvSpPr txBox="1">
            <a:spLocks noChangeArrowheads="1"/>
          </p:cNvSpPr>
          <p:nvPr/>
        </p:nvSpPr>
        <p:spPr bwMode="auto">
          <a:xfrm>
            <a:off x="2443163" y="4630740"/>
            <a:ext cx="1573212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[AuúKwf</a:t>
            </a:r>
          </a:p>
        </p:txBody>
      </p:sp>
      <p:sp>
        <p:nvSpPr>
          <p:cNvPr id="1120967" name="Text Box 711"/>
          <p:cNvSpPr txBox="1">
            <a:spLocks noChangeArrowheads="1"/>
          </p:cNvSpPr>
          <p:nvPr/>
        </p:nvSpPr>
        <p:spPr bwMode="auto">
          <a:xfrm>
            <a:off x="2470152" y="5118101"/>
            <a:ext cx="1514475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a,zed</a:t>
            </a:r>
          </a:p>
        </p:txBody>
      </p:sp>
      <p:sp>
        <p:nvSpPr>
          <p:cNvPr id="1120968" name="Text Box 712"/>
          <p:cNvSpPr txBox="1">
            <a:spLocks noChangeArrowheads="1"/>
          </p:cNvSpPr>
          <p:nvPr/>
        </p:nvSpPr>
        <p:spPr bwMode="auto">
          <a:xfrm>
            <a:off x="2932114" y="5624514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a,,a*sv</a:t>
            </a:r>
          </a:p>
        </p:txBody>
      </p:sp>
      <p:sp>
        <p:nvSpPr>
          <p:cNvPr id="1120969" name="Text Box 713"/>
          <p:cNvSpPr txBox="1">
            <a:spLocks noChangeArrowheads="1"/>
          </p:cNvSpPr>
          <p:nvPr/>
        </p:nvSpPr>
        <p:spPr bwMode="auto">
          <a:xfrm>
            <a:off x="2887665" y="5943601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'Ha,v</a:t>
            </a:r>
          </a:p>
        </p:txBody>
      </p:sp>
      <p:sp>
        <p:nvSpPr>
          <p:cNvPr id="1120970" name="Text Box 714"/>
          <p:cNvSpPr txBox="1">
            <a:spLocks noChangeArrowheads="1"/>
          </p:cNvSpPr>
          <p:nvPr/>
        </p:nvSpPr>
        <p:spPr bwMode="auto">
          <a:xfrm>
            <a:off x="2741614" y="6607177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[*¾J</a:t>
            </a:r>
          </a:p>
        </p:txBody>
      </p:sp>
      <p:sp>
        <p:nvSpPr>
          <p:cNvPr id="1120971" name="Text Box 715"/>
          <p:cNvSpPr txBox="1">
            <a:spLocks noChangeArrowheads="1"/>
          </p:cNvSpPr>
          <p:nvPr/>
        </p:nvSpPr>
        <p:spPr bwMode="auto">
          <a:xfrm>
            <a:off x="2584450" y="6870701"/>
            <a:ext cx="130968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Zmc&amp;d</a:t>
            </a:r>
          </a:p>
        </p:txBody>
      </p:sp>
      <p:sp>
        <p:nvSpPr>
          <p:cNvPr id="1120972" name="Text Box 716"/>
          <p:cNvSpPr txBox="1">
            <a:spLocks noChangeArrowheads="1"/>
          </p:cNvSpPr>
          <p:nvPr/>
        </p:nvSpPr>
        <p:spPr bwMode="auto">
          <a:xfrm>
            <a:off x="2752725" y="7154864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rmvcd</a:t>
            </a:r>
          </a:p>
        </p:txBody>
      </p:sp>
      <p:sp>
        <p:nvSpPr>
          <p:cNvPr id="1120974" name="Text Box 718"/>
          <p:cNvSpPr txBox="1">
            <a:spLocks noChangeArrowheads="1"/>
          </p:cNvSpPr>
          <p:nvPr/>
        </p:nvSpPr>
        <p:spPr bwMode="auto">
          <a:xfrm>
            <a:off x="2459040" y="201453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a,me</a:t>
            </a:r>
            <a:endParaRPr lang="en-US" sz="1600" b="1">
              <a:latin typeface="WinInnwa" charset="0"/>
            </a:endParaRPr>
          </a:p>
        </p:txBody>
      </p:sp>
      <p:sp>
        <p:nvSpPr>
          <p:cNvPr id="1120975" name="Text Box 719"/>
          <p:cNvSpPr txBox="1">
            <a:spLocks noChangeArrowheads="1"/>
          </p:cNvSpPr>
          <p:nvPr/>
        </p:nvSpPr>
        <p:spPr bwMode="auto">
          <a:xfrm>
            <a:off x="2962275" y="1925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(edea0)</a:t>
            </a:r>
            <a:endParaRPr lang="en-US" sz="800" b="1">
              <a:latin typeface="WinInnwa" charset="0"/>
            </a:endParaRPr>
          </a:p>
        </p:txBody>
      </p:sp>
      <p:sp>
        <p:nvSpPr>
          <p:cNvPr id="1120976" name="Text Box 720"/>
          <p:cNvSpPr txBox="1">
            <a:spLocks noChangeArrowheads="1"/>
          </p:cNvSpPr>
          <p:nvPr/>
        </p:nvSpPr>
        <p:spPr bwMode="auto">
          <a:xfrm>
            <a:off x="2532064" y="4845051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Em[kH</a:t>
            </a:r>
            <a:endParaRPr lang="en-US" sz="1600" b="1">
              <a:latin typeface="WinInnwa" charset="0"/>
            </a:endParaRPr>
          </a:p>
        </p:txBody>
      </p:sp>
      <p:sp>
        <p:nvSpPr>
          <p:cNvPr id="1120977" name="Text Box 721"/>
          <p:cNvSpPr txBox="1">
            <a:spLocks noChangeArrowheads="1"/>
          </p:cNvSpPr>
          <p:nvPr/>
        </p:nvSpPr>
        <p:spPr bwMode="auto">
          <a:xfrm>
            <a:off x="2898775" y="48720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(edea))</a:t>
            </a:r>
            <a:endParaRPr lang="en-US" sz="800" b="1">
              <a:latin typeface="WinInnwa" charset="0"/>
            </a:endParaRPr>
          </a:p>
        </p:txBody>
      </p:sp>
      <p:sp>
        <p:nvSpPr>
          <p:cNvPr id="1120978" name="Text Box 722"/>
          <p:cNvSpPr txBox="1">
            <a:spLocks noChangeArrowheads="1"/>
          </p:cNvSpPr>
          <p:nvPr/>
        </p:nvSpPr>
        <p:spPr bwMode="auto">
          <a:xfrm>
            <a:off x="2560639" y="351948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BoA'd</a:t>
            </a:r>
            <a:endParaRPr lang="en-US" sz="1600" b="1">
              <a:latin typeface="WinInnwa" charset="0"/>
            </a:endParaRPr>
          </a:p>
        </p:txBody>
      </p:sp>
      <p:sp>
        <p:nvSpPr>
          <p:cNvPr id="1120979" name="Text Box 723"/>
          <p:cNvSpPr txBox="1">
            <a:spLocks noChangeArrowheads="1"/>
          </p:cNvSpPr>
          <p:nvPr/>
        </p:nvSpPr>
        <p:spPr bwMode="auto">
          <a:xfrm>
            <a:off x="2994025" y="3449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({'kH)</a:t>
            </a:r>
            <a:endParaRPr lang="en-US" sz="800" b="1">
              <a:latin typeface="WinInnwa" charset="0"/>
            </a:endParaRPr>
          </a:p>
        </p:txBody>
      </p:sp>
      <p:sp>
        <p:nvSpPr>
          <p:cNvPr id="1120980" name="Rectangle 724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20982" name="Group 726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1120983" name="Rectangle 727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20984" name="Rectangle 728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20985" name="Rectangle 729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20986" name="Rectangle 730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20987" name="Rectangle 731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20988" name="Rectangle 732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20989" name="Rectangle 733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20990" name="Rectangle 734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20991" name="Rectangle 735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1120992" name="Text Box 736"/>
          <p:cNvSpPr txBox="1">
            <a:spLocks noChangeArrowheads="1"/>
          </p:cNvSpPr>
          <p:nvPr/>
        </p:nvSpPr>
        <p:spPr bwMode="auto">
          <a:xfrm>
            <a:off x="2627314" y="4098926"/>
            <a:ext cx="120808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a,&amp;rd</a:t>
            </a:r>
          </a:p>
        </p:txBody>
      </p:sp>
      <p:sp>
        <p:nvSpPr>
          <p:cNvPr id="1120995" name="Rectangle 739"/>
          <p:cNvSpPr>
            <a:spLocks noChangeArrowheads="1"/>
          </p:cNvSpPr>
          <p:nvPr/>
        </p:nvSpPr>
        <p:spPr bwMode="auto">
          <a:xfrm>
            <a:off x="2513014" y="5934074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120996" name="Group 740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120997" name="Text Box 74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20998" name="Group 742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120999" name="Freeform 743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1000" name="Freeform 744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1001" name="Freeform 745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1002" name="Freeform 746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21003" name="Picture 747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21004" name="Freeform 748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1005" name="Freeform 749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21006" name="Rectangle 750"/>
          <p:cNvSpPr>
            <a:spLocks noChangeArrowheads="1"/>
          </p:cNvSpPr>
          <p:nvPr/>
        </p:nvSpPr>
        <p:spPr bwMode="auto">
          <a:xfrm>
            <a:off x="2770188" y="2352676"/>
            <a:ext cx="11541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odkY</a:t>
            </a:r>
            <a:endParaRPr lang="en-US" sz="1800">
              <a:latin typeface="WinInnwa" charset="0"/>
            </a:endParaRPr>
          </a:p>
        </p:txBody>
      </p:sp>
      <p:sp>
        <p:nvSpPr>
          <p:cNvPr id="1121007" name="Rectangle 751"/>
          <p:cNvSpPr>
            <a:spLocks noChangeArrowheads="1"/>
          </p:cNvSpPr>
          <p:nvPr/>
        </p:nvSpPr>
        <p:spPr bwMode="auto">
          <a:xfrm>
            <a:off x="2916239" y="2295526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121008" name="Group 752"/>
          <p:cNvGrpSpPr>
            <a:grpSpLocks/>
          </p:cNvGrpSpPr>
          <p:nvPr/>
        </p:nvGrpSpPr>
        <p:grpSpPr bwMode="auto">
          <a:xfrm>
            <a:off x="2655887" y="2493967"/>
            <a:ext cx="892175" cy="173038"/>
            <a:chOff x="2913" y="1215"/>
            <a:chExt cx="562" cy="109"/>
          </a:xfrm>
        </p:grpSpPr>
        <p:sp>
          <p:nvSpPr>
            <p:cNvPr id="1121009" name="Rectangle 753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121010" name="Rectangle 754"/>
            <p:cNvSpPr>
              <a:spLocks noChangeArrowheads="1"/>
            </p:cNvSpPr>
            <p:nvPr/>
          </p:nvSpPr>
          <p:spPr bwMode="auto">
            <a:xfrm>
              <a:off x="3106" y="1215"/>
              <a:ext cx="3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usqkH;Ncif;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121011" name="Rectangle 755"/>
          <p:cNvSpPr>
            <a:spLocks noChangeArrowheads="1"/>
          </p:cNvSpPr>
          <p:nvPr/>
        </p:nvSpPr>
        <p:spPr bwMode="auto">
          <a:xfrm>
            <a:off x="2763838" y="3800477"/>
            <a:ext cx="11541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odkY</a:t>
            </a:r>
            <a:endParaRPr lang="en-US" sz="1800">
              <a:latin typeface="WinInnwa" charset="0"/>
            </a:endParaRPr>
          </a:p>
        </p:txBody>
      </p:sp>
      <p:sp>
        <p:nvSpPr>
          <p:cNvPr id="1121012" name="Rectangle 756"/>
          <p:cNvSpPr>
            <a:spLocks noChangeArrowheads="1"/>
          </p:cNvSpPr>
          <p:nvPr/>
        </p:nvSpPr>
        <p:spPr bwMode="auto">
          <a:xfrm>
            <a:off x="2909889" y="3743325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121013" name="Group 757"/>
          <p:cNvGrpSpPr>
            <a:grpSpLocks/>
          </p:cNvGrpSpPr>
          <p:nvPr/>
        </p:nvGrpSpPr>
        <p:grpSpPr bwMode="auto">
          <a:xfrm>
            <a:off x="2679705" y="3957642"/>
            <a:ext cx="935039" cy="173038"/>
            <a:chOff x="2913" y="1215"/>
            <a:chExt cx="589" cy="109"/>
          </a:xfrm>
        </p:grpSpPr>
        <p:sp>
          <p:nvSpPr>
            <p:cNvPr id="1121014" name="Rectangle 758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121015" name="Rectangle 759"/>
            <p:cNvSpPr>
              <a:spLocks noChangeArrowheads="1"/>
            </p:cNvSpPr>
            <p:nvPr/>
          </p:nvSpPr>
          <p:spPr bwMode="auto">
            <a:xfrm>
              <a:off x="3106" y="1215"/>
              <a:ext cx="39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NyoemNzpfNcif;: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121016" name="Rectangle 760"/>
          <p:cNvSpPr>
            <a:spLocks noChangeArrowheads="1"/>
          </p:cNvSpPr>
          <p:nvPr/>
        </p:nvSpPr>
        <p:spPr bwMode="auto">
          <a:xfrm>
            <a:off x="2751139" y="5438777"/>
            <a:ext cx="155170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odkY</a:t>
            </a:r>
            <a:endParaRPr lang="en-US" sz="1800">
              <a:latin typeface="WinInnwa" charset="0"/>
            </a:endParaRPr>
          </a:p>
        </p:txBody>
      </p:sp>
      <p:sp>
        <p:nvSpPr>
          <p:cNvPr id="1121017" name="Rectangle 761"/>
          <p:cNvSpPr>
            <a:spLocks noChangeArrowheads="1"/>
          </p:cNvSpPr>
          <p:nvPr/>
        </p:nvSpPr>
        <p:spPr bwMode="auto">
          <a:xfrm>
            <a:off x="2897190" y="5381626"/>
            <a:ext cx="53604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121018" name="Group 762"/>
          <p:cNvGrpSpPr>
            <a:grpSpLocks/>
          </p:cNvGrpSpPr>
          <p:nvPr/>
        </p:nvGrpSpPr>
        <p:grpSpPr bwMode="auto">
          <a:xfrm>
            <a:off x="2636837" y="5580066"/>
            <a:ext cx="884236" cy="173038"/>
            <a:chOff x="2913" y="1215"/>
            <a:chExt cx="557" cy="109"/>
          </a:xfrm>
        </p:grpSpPr>
        <p:sp>
          <p:nvSpPr>
            <p:cNvPr id="1121019" name="Rectangle 763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121020" name="Rectangle 764"/>
            <p:cNvSpPr>
              <a:spLocks noChangeArrowheads="1"/>
            </p:cNvSpPr>
            <p:nvPr/>
          </p:nvSpPr>
          <p:spPr bwMode="auto">
            <a:xfrm>
              <a:off x="3106" y="1215"/>
              <a:ext cx="36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odrf;;oGm;Ncif;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121021" name="Rectangle 765"/>
          <p:cNvSpPr>
            <a:spLocks noChangeArrowheads="1"/>
          </p:cNvSpPr>
          <p:nvPr/>
        </p:nvSpPr>
        <p:spPr bwMode="auto">
          <a:xfrm>
            <a:off x="2790826" y="1160464"/>
            <a:ext cx="11541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odkY</a:t>
            </a:r>
            <a:endParaRPr lang="en-US" sz="1800">
              <a:latin typeface="WinInnwa" charset="0"/>
            </a:endParaRPr>
          </a:p>
        </p:txBody>
      </p:sp>
      <p:sp>
        <p:nvSpPr>
          <p:cNvPr id="1121022" name="Rectangle 766"/>
          <p:cNvSpPr>
            <a:spLocks noChangeArrowheads="1"/>
          </p:cNvSpPr>
          <p:nvPr/>
        </p:nvSpPr>
        <p:spPr bwMode="auto">
          <a:xfrm>
            <a:off x="2936875" y="1103313"/>
            <a:ext cx="663002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£K0a7v</a:t>
            </a:r>
            <a:endParaRPr lang="en-US" sz="2000">
              <a:latin typeface="WinInnwa" charset="0"/>
            </a:endParaRPr>
          </a:p>
        </p:txBody>
      </p:sp>
      <p:grpSp>
        <p:nvGrpSpPr>
          <p:cNvPr id="1121023" name="Group 767"/>
          <p:cNvGrpSpPr>
            <a:grpSpLocks/>
          </p:cNvGrpSpPr>
          <p:nvPr/>
        </p:nvGrpSpPr>
        <p:grpSpPr bwMode="auto">
          <a:xfrm>
            <a:off x="2676530" y="1301753"/>
            <a:ext cx="563563" cy="300038"/>
            <a:chOff x="2913" y="1215"/>
            <a:chExt cx="355" cy="189"/>
          </a:xfrm>
        </p:grpSpPr>
        <p:sp>
          <p:nvSpPr>
            <p:cNvPr id="1121024" name="Rectangle 768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121025" name="Rectangle 769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1121026" name="Line 770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1027" name="Line 771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1028" name="Rectangle 772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21029" name="Text Box 773"/>
          <p:cNvSpPr txBox="1">
            <a:spLocks noChangeArrowheads="1"/>
          </p:cNvSpPr>
          <p:nvPr/>
        </p:nvSpPr>
        <p:spPr bwMode="auto">
          <a:xfrm rot="-5400000">
            <a:off x="2215357" y="3840957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12025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259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260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261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266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33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44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45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46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47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48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49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0" name="Rectangle 94"/>
          <p:cNvSpPr>
            <a:spLocks noChangeArrowheads="1"/>
          </p:cNvSpPr>
          <p:nvPr/>
        </p:nvSpPr>
        <p:spPr bwMode="auto">
          <a:xfrm>
            <a:off x="2622550" y="37798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1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2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3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4" name="Rectangle 98"/>
          <p:cNvSpPr>
            <a:spLocks noChangeArrowheads="1"/>
          </p:cNvSpPr>
          <p:nvPr/>
        </p:nvSpPr>
        <p:spPr bwMode="auto">
          <a:xfrm>
            <a:off x="2701925" y="486251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5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7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59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6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362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20450" name="Rectangle 194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20451" name="Picture 19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0452" name="Rectangle 196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20453" name="Rectangle 197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455" name="Rectangle 199"/>
          <p:cNvSpPr>
            <a:spLocks noChangeArrowheads="1"/>
          </p:cNvSpPr>
          <p:nvPr/>
        </p:nvSpPr>
        <p:spPr bwMode="auto">
          <a:xfrm>
            <a:off x="5575301" y="4243389"/>
            <a:ext cx="3548063" cy="1422022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20456" name="Rectangle 200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20468" name="AutoShape 212"/>
          <p:cNvSpPr>
            <a:spLocks noChangeArrowheads="1"/>
          </p:cNvSpPr>
          <p:nvPr/>
        </p:nvSpPr>
        <p:spPr bwMode="auto">
          <a:xfrm>
            <a:off x="5245100" y="5938839"/>
            <a:ext cx="4521200" cy="1120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46662" dir="2115817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0469" name="Text Box 213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75</a:t>
            </a:r>
          </a:p>
        </p:txBody>
      </p:sp>
      <p:sp>
        <p:nvSpPr>
          <p:cNvPr id="1120473" name="Rectangle 217"/>
          <p:cNvSpPr>
            <a:spLocks noChangeArrowheads="1"/>
          </p:cNvSpPr>
          <p:nvPr/>
        </p:nvSpPr>
        <p:spPr bwMode="auto">
          <a:xfrm>
            <a:off x="6500815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20474" name="Text Box 218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120475" name="Rectangle 219"/>
          <p:cNvSpPr>
            <a:spLocks noChangeArrowheads="1"/>
          </p:cNvSpPr>
          <p:nvPr/>
        </p:nvSpPr>
        <p:spPr bwMode="auto">
          <a:xfrm>
            <a:off x="6289676" y="366713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1120844" name="Group 588"/>
          <p:cNvGrpSpPr>
            <a:grpSpLocks/>
          </p:cNvGrpSpPr>
          <p:nvPr/>
        </p:nvGrpSpPr>
        <p:grpSpPr bwMode="auto">
          <a:xfrm>
            <a:off x="5059364" y="1966913"/>
            <a:ext cx="4700587" cy="1766887"/>
            <a:chOff x="3187" y="1239"/>
            <a:chExt cx="2961" cy="1113"/>
          </a:xfrm>
        </p:grpSpPr>
        <p:sp>
          <p:nvSpPr>
            <p:cNvPr id="1120845" name="Text Box 58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1120846" name="Text Box 59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120847" name="Text Box 591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CC00"/>
                  </a:solidFill>
                  <a:latin typeface="WinInnwa" charset="0"/>
                </a:rPr>
                <a:t>ya&amp;mzufusrf;</a:t>
              </a:r>
              <a:r>
                <a:rPr lang="ja-JP" altLang="en-US" sz="3600" b="1" i="1">
                  <a:solidFill>
                    <a:srgbClr val="FFCC00"/>
                  </a:solidFill>
                  <a:latin typeface="WinInnwa" charset="0"/>
                </a:rPr>
                <a:t>”</a:t>
              </a:r>
              <a:endParaRPr lang="en-US" sz="3600" b="1" i="1">
                <a:solidFill>
                  <a:srgbClr val="FFCC00"/>
                </a:solidFill>
                <a:latin typeface="WinInnwa" charset="0"/>
              </a:endParaRPr>
            </a:p>
          </p:txBody>
        </p:sp>
      </p:grpSp>
      <p:pic>
        <p:nvPicPr>
          <p:cNvPr id="1120848" name="Picture 59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63" y="1"/>
            <a:ext cx="1960562" cy="14700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0981" name="Rectangle 725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21051" name="Group 795"/>
          <p:cNvGrpSpPr>
            <a:grpSpLocks/>
          </p:cNvGrpSpPr>
          <p:nvPr/>
        </p:nvGrpSpPr>
        <p:grpSpPr bwMode="auto">
          <a:xfrm>
            <a:off x="2540000" y="1033463"/>
            <a:ext cx="6648450" cy="4089400"/>
            <a:chOff x="1588" y="651"/>
            <a:chExt cx="4188" cy="2576"/>
          </a:xfrm>
        </p:grpSpPr>
        <p:sp>
          <p:nvSpPr>
            <p:cNvPr id="1120462" name="AutoShape 206"/>
            <p:cNvSpPr>
              <a:spLocks noChangeArrowheads="1"/>
            </p:cNvSpPr>
            <p:nvPr/>
          </p:nvSpPr>
          <p:spPr bwMode="auto">
            <a:xfrm>
              <a:off x="1588" y="651"/>
              <a:ext cx="881" cy="77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463" name="Line 207"/>
            <p:cNvSpPr>
              <a:spLocks noChangeShapeType="1"/>
            </p:cNvSpPr>
            <p:nvPr/>
          </p:nvSpPr>
          <p:spPr bwMode="auto">
            <a:xfrm>
              <a:off x="2482" y="1036"/>
              <a:ext cx="1016" cy="1729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036" name="AutoShape 780"/>
            <p:cNvSpPr>
              <a:spLocks noChangeArrowheads="1"/>
            </p:cNvSpPr>
            <p:nvPr/>
          </p:nvSpPr>
          <p:spPr bwMode="auto">
            <a:xfrm>
              <a:off x="3497" y="2326"/>
              <a:ext cx="2279" cy="90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my-MM" sz="1800">
                <a:latin typeface="WinInnwa" charset="0"/>
              </a:endParaRPr>
            </a:p>
          </p:txBody>
        </p:sp>
      </p:grpSp>
      <p:sp>
        <p:nvSpPr>
          <p:cNvPr id="1121043" name="Text Box 787"/>
          <p:cNvSpPr txBox="1">
            <a:spLocks noChangeArrowheads="1"/>
          </p:cNvSpPr>
          <p:nvPr/>
        </p:nvSpPr>
        <p:spPr bwMode="auto">
          <a:xfrm>
            <a:off x="4979988" y="3735388"/>
            <a:ext cx="4730750" cy="1236272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aNrmufydkif;eKdifiH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usrf; 3 tkyf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                                </a:t>
            </a:r>
            <a:endParaRPr lang="en-US" sz="3200" b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21046" name="Line 790"/>
          <p:cNvSpPr>
            <a:spLocks noChangeShapeType="1"/>
          </p:cNvSpPr>
          <p:nvPr/>
        </p:nvSpPr>
        <p:spPr bwMode="auto">
          <a:xfrm>
            <a:off x="3941764" y="4700589"/>
            <a:ext cx="1282700" cy="1804987"/>
          </a:xfrm>
          <a:prstGeom prst="line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21049" name="Text Box 793"/>
          <p:cNvSpPr txBox="1">
            <a:spLocks noChangeArrowheads="1"/>
          </p:cNvSpPr>
          <p:nvPr/>
        </p:nvSpPr>
        <p:spPr bwMode="auto">
          <a:xfrm>
            <a:off x="4970463" y="5345114"/>
            <a:ext cx="4730750" cy="1236272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awmifydkif;edKifiHokdY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usrf; 14 tkyf</a:t>
            </a:r>
            <a:r>
              <a:rPr lang="en-US" b="1">
                <a:solidFill>
                  <a:srgbClr val="66FFFF"/>
                </a:solidFill>
                <a:latin typeface="WinInnwa" charset="0"/>
              </a:rPr>
              <a:t>                                    </a:t>
            </a:r>
            <a:endParaRPr lang="en-US" sz="3200" b="1">
              <a:solidFill>
                <a:srgbClr val="66FFFF"/>
              </a:solidFill>
              <a:latin typeface="WinInnwa" charset="0"/>
            </a:endParaRPr>
          </a:p>
        </p:txBody>
      </p:sp>
      <p:grpSp>
        <p:nvGrpSpPr>
          <p:cNvPr id="1121057" name="Group 801"/>
          <p:cNvGrpSpPr>
            <a:grpSpLocks/>
          </p:cNvGrpSpPr>
          <p:nvPr/>
        </p:nvGrpSpPr>
        <p:grpSpPr bwMode="auto">
          <a:xfrm>
            <a:off x="2513014" y="2259014"/>
            <a:ext cx="6678612" cy="5175250"/>
            <a:chOff x="1602" y="1415"/>
            <a:chExt cx="4207" cy="3260"/>
          </a:xfrm>
        </p:grpSpPr>
        <p:sp>
          <p:nvSpPr>
            <p:cNvPr id="1121058" name="Line 802"/>
            <p:cNvSpPr>
              <a:spLocks noChangeShapeType="1"/>
            </p:cNvSpPr>
            <p:nvPr/>
          </p:nvSpPr>
          <p:spPr bwMode="auto">
            <a:xfrm>
              <a:off x="2491" y="3220"/>
              <a:ext cx="1035" cy="5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059" name="AutoShape 803"/>
            <p:cNvSpPr>
              <a:spLocks noChangeArrowheads="1"/>
            </p:cNvSpPr>
            <p:nvPr/>
          </p:nvSpPr>
          <p:spPr bwMode="auto">
            <a:xfrm>
              <a:off x="1602" y="1415"/>
              <a:ext cx="881" cy="326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060" name="AutoShape 804"/>
            <p:cNvSpPr>
              <a:spLocks noChangeArrowheads="1"/>
            </p:cNvSpPr>
            <p:nvPr/>
          </p:nvSpPr>
          <p:spPr bwMode="auto">
            <a:xfrm>
              <a:off x="3530" y="3336"/>
              <a:ext cx="2279" cy="90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my-MM" sz="1800">
                <a:latin typeface="WinInnwa" charset="0"/>
              </a:endParaRPr>
            </a:p>
          </p:txBody>
        </p:sp>
      </p:grpSp>
      <p:sp>
        <p:nvSpPr>
          <p:cNvPr id="1120470" name="Rectangle 214"/>
          <p:cNvSpPr>
            <a:spLocks noChangeArrowheads="1"/>
          </p:cNvSpPr>
          <p:nvPr/>
        </p:nvSpPr>
        <p:spPr bwMode="auto">
          <a:xfrm>
            <a:off x="2254252" y="1011239"/>
            <a:ext cx="2195513" cy="6761162"/>
          </a:xfrm>
          <a:prstGeom prst="rect">
            <a:avLst/>
          </a:prstGeom>
          <a:noFill/>
          <a:ln w="203200" cmpd="tri">
            <a:solidFill>
              <a:schemeClr val="hlink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 b="1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121061" name="Line 805"/>
          <p:cNvSpPr>
            <a:spLocks noChangeShapeType="1"/>
          </p:cNvSpPr>
          <p:nvPr/>
        </p:nvSpPr>
        <p:spPr bwMode="auto">
          <a:xfrm>
            <a:off x="2773363" y="62722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1062" name="Text Box 806"/>
          <p:cNvSpPr txBox="1">
            <a:spLocks noChangeArrowheads="1"/>
          </p:cNvSpPr>
          <p:nvPr/>
        </p:nvSpPr>
        <p:spPr bwMode="auto">
          <a:xfrm rot="-5400000">
            <a:off x="1731169" y="3613547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1121063" name="Line 807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1064" name="Line 808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1065" name="Line 809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1066" name="Line 810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21067" name="Text Box 811"/>
          <p:cNvSpPr txBox="1">
            <a:spLocks noChangeArrowheads="1"/>
          </p:cNvSpPr>
          <p:nvPr/>
        </p:nvSpPr>
        <p:spPr bwMode="auto">
          <a:xfrm>
            <a:off x="2573339" y="4300537"/>
            <a:ext cx="1292225" cy="2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Nrnfwrf;pum;</a:t>
            </a:r>
          </a:p>
        </p:txBody>
      </p:sp>
      <p:sp>
        <p:nvSpPr>
          <p:cNvPr id="1120993" name="Rectangle 737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20994" name="Rectangle 738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2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2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043" grpId="0" autoUpdateAnimBg="0"/>
      <p:bldP spid="1121049" grpId="0" autoUpdateAnimBg="0"/>
      <p:bldP spid="1120470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102"/>
          <p:cNvSpPr>
            <a:spLocks noChangeArrowheads="1"/>
          </p:cNvSpPr>
          <p:nvPr/>
        </p:nvSpPr>
        <p:spPr bwMode="auto">
          <a:xfrm>
            <a:off x="3805238" y="6613527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my-MM" sz="1200">
              <a:latin typeface="WinInnwa" charset="0"/>
            </a:endParaRPr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48753" name="Picture 1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8755" name="Rectangle 179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792790" y="4546602"/>
            <a:ext cx="3690937" cy="381678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rSwfrdedKif&amp;eftaxmuftul...</a:t>
            </a:r>
            <a:endParaRPr lang="en-US" sz="36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8769" name="AutoShape 193"/>
          <p:cNvSpPr>
            <a:spLocks noChangeArrowheads="1"/>
          </p:cNvSpPr>
          <p:nvPr/>
        </p:nvSpPr>
        <p:spPr bwMode="auto">
          <a:xfrm>
            <a:off x="5622926" y="4305301"/>
            <a:ext cx="4025900" cy="222726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8770" name="Text Box 194"/>
          <p:cNvSpPr txBox="1">
            <a:spLocks noChangeArrowheads="1"/>
          </p:cNvSpPr>
          <p:nvPr/>
        </p:nvSpPr>
        <p:spPr bwMode="auto">
          <a:xfrm>
            <a:off x="5461001" y="5386388"/>
            <a:ext cx="4365625" cy="1105466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EA18"/>
                </a:solidFill>
                <a:latin typeface="WinInnwa" charset="0"/>
              </a:rPr>
              <a:t>xdkya&amp;mzufusrf;rsm;tm;r&amp;IwfaxG; atmifrSwfom;Ncif;! </a:t>
            </a:r>
          </a:p>
        </p:txBody>
      </p:sp>
      <p:sp>
        <p:nvSpPr>
          <p:cNvPr id="1048776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76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48779" name="Rectangle 203"/>
          <p:cNvSpPr>
            <a:spLocks noChangeArrowheads="1"/>
          </p:cNvSpPr>
          <p:nvPr/>
        </p:nvSpPr>
        <p:spPr bwMode="auto">
          <a:xfrm>
            <a:off x="6689727" y="409576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pic>
        <p:nvPicPr>
          <p:cNvPr id="1048756" name="Picture 1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968" name="Group 392"/>
          <p:cNvGrpSpPr>
            <a:grpSpLocks/>
          </p:cNvGrpSpPr>
          <p:nvPr/>
        </p:nvGrpSpPr>
        <p:grpSpPr bwMode="auto">
          <a:xfrm>
            <a:off x="5357815" y="2222501"/>
            <a:ext cx="4700587" cy="1766888"/>
            <a:chOff x="3187" y="1239"/>
            <a:chExt cx="2961" cy="1113"/>
          </a:xfrm>
        </p:grpSpPr>
        <p:sp>
          <p:nvSpPr>
            <p:cNvPr id="1048969" name="Text Box 393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1048970" name="Text Box 394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048971" name="Text Box 395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&amp;IwfaxG;rIr&amp;Sdap&amp;ef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grpSp>
        <p:nvGrpSpPr>
          <p:cNvPr id="1048972" name="Group 396"/>
          <p:cNvGrpSpPr>
            <a:grpSpLocks/>
          </p:cNvGrpSpPr>
          <p:nvPr/>
        </p:nvGrpSpPr>
        <p:grpSpPr bwMode="auto">
          <a:xfrm>
            <a:off x="122239" y="679451"/>
            <a:ext cx="1416050" cy="6365876"/>
            <a:chOff x="38" y="450"/>
            <a:chExt cx="892" cy="4010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usqkH;Ncif;</a:t>
              </a: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4069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NyefvmNcif;</a:t>
              </a: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38" y="450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£Koa&amp;v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(r.)</a:t>
              </a: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 wnf;om</a:t>
              </a: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100" y="2643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NyoemNzpfNcif;</a:t>
              </a: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00" y="3434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odrf;oGm;Ncif;</a:t>
              </a:r>
              <a:endParaRPr lang="en-US" sz="1800" b="1" i="1" u="sng">
                <a:solidFill>
                  <a:schemeClr val="bg1"/>
                </a:solidFill>
                <a:latin typeface="WinInnwa" charset="0"/>
              </a:endParaRPr>
            </a:p>
          </p:txBody>
        </p:sp>
      </p:grpSp>
      <p:sp>
        <p:nvSpPr>
          <p:cNvPr id="1048978" name="Rectangle 402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048979" name="Text Box 403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048980" name="Line 404"/>
          <p:cNvSpPr>
            <a:spLocks noChangeShapeType="1"/>
          </p:cNvSpPr>
          <p:nvPr/>
        </p:nvSpPr>
        <p:spPr bwMode="auto">
          <a:xfrm>
            <a:off x="1773239" y="1047750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1" name="Line 405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82" name="Rectangle 406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048983" name="Rectangle 407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048984" name="Rectangle 408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85" name="Rectangle 409"/>
          <p:cNvSpPr>
            <a:spLocks noChangeArrowheads="1"/>
          </p:cNvSpPr>
          <p:nvPr/>
        </p:nvSpPr>
        <p:spPr bwMode="auto">
          <a:xfrm>
            <a:off x="1712913" y="347664"/>
            <a:ext cx="1025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odkY</a:t>
            </a:r>
            <a:endParaRPr lang="en-US" sz="1200">
              <a:latin typeface="WinInnwa" charset="0"/>
            </a:endParaRPr>
          </a:p>
        </p:txBody>
      </p:sp>
      <p:sp>
        <p:nvSpPr>
          <p:cNvPr id="1048986" name="Rectangle 410"/>
          <p:cNvSpPr>
            <a:spLocks noChangeArrowheads="1"/>
          </p:cNvSpPr>
          <p:nvPr/>
        </p:nvSpPr>
        <p:spPr bwMode="auto">
          <a:xfrm>
            <a:off x="1890713" y="347664"/>
            <a:ext cx="4071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i="1">
                <a:solidFill>
                  <a:srgbClr val="000000"/>
                </a:solidFill>
                <a:latin typeface="WinInnwa" charset="0"/>
              </a:rPr>
              <a:t>£Koa&amp;v</a:t>
            </a:r>
            <a:endParaRPr lang="en-US" sz="1200">
              <a:latin typeface="WinInnwa" charset="0"/>
            </a:endParaRPr>
          </a:p>
        </p:txBody>
      </p:sp>
      <p:sp>
        <p:nvSpPr>
          <p:cNvPr id="1048987" name="Rectangle 411"/>
          <p:cNvSpPr>
            <a:spLocks noChangeArrowheads="1"/>
          </p:cNvSpPr>
          <p:nvPr/>
        </p:nvSpPr>
        <p:spPr bwMode="auto">
          <a:xfrm>
            <a:off x="2295526" y="344490"/>
            <a:ext cx="352661" cy="1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: r-edKifiH</a:t>
            </a:r>
            <a:endParaRPr lang="en-US" sz="1200">
              <a:latin typeface="WinInnwa" charset="0"/>
            </a:endParaRPr>
          </a:p>
        </p:txBody>
      </p:sp>
      <p:sp>
        <p:nvSpPr>
          <p:cNvPr id="1048988" name="Rectangle 412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048989" name="Rectangle 413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8990" name="Freeform 414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1" name="Freeform 415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2" name="Freeform 416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3" name="Freeform 417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4" name="Freeform 418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5" name="Line 419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6" name="Line 420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7" name="Line 421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8" name="Line 422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8999" name="Line 423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0" name="Line 424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1" name="Line 425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2" name="Line 426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3" name="Line 427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4" name="Line 428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5" name="Line 429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06" name="Rectangle 430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7" name="Rectangle 431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049008" name="Rectangle 432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049009" name="Rectangle 433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049010" name="Rectangle 434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1" name="Rectangle 435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049012" name="Line 436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3" name="Line 437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14" name="Line 438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15" name="AutoShape 439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6" name="AutoShape 440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7" name="AutoShape 441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8" name="AutoShape 442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049019" name="Line 443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0" name="Freeform 444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1" name="Freeform 445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22" name="Rectangle 446"/>
          <p:cNvSpPr>
            <a:spLocks noChangeArrowheads="1"/>
          </p:cNvSpPr>
          <p:nvPr/>
        </p:nvSpPr>
        <p:spPr bwMode="auto">
          <a:xfrm>
            <a:off x="1853603" y="2879726"/>
            <a:ext cx="648896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({'kH)</a:t>
            </a:r>
            <a:endParaRPr lang="en-US" sz="1200">
              <a:latin typeface="WinInnwa" charset="0"/>
            </a:endParaRPr>
          </a:p>
        </p:txBody>
      </p:sp>
      <p:sp>
        <p:nvSpPr>
          <p:cNvPr id="1049023" name="Text Box 447"/>
          <p:cNvSpPr txBox="1">
            <a:spLocks noChangeArrowheads="1"/>
          </p:cNvSpPr>
          <p:nvPr/>
        </p:nvSpPr>
        <p:spPr bwMode="auto">
          <a:xfrm>
            <a:off x="1795463" y="4470399"/>
            <a:ext cx="1130300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(edea0)</a:t>
            </a:r>
          </a:p>
        </p:txBody>
      </p:sp>
      <p:sp>
        <p:nvSpPr>
          <p:cNvPr id="1049024" name="Rectangle 448"/>
          <p:cNvSpPr>
            <a:spLocks noChangeArrowheads="1"/>
          </p:cNvSpPr>
          <p:nvPr/>
        </p:nvSpPr>
        <p:spPr bwMode="auto">
          <a:xfrm>
            <a:off x="2046289" y="1189039"/>
            <a:ext cx="352661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(edea0)</a:t>
            </a:r>
            <a:endParaRPr lang="en-US" sz="1200">
              <a:latin typeface="WinInnwa" charset="0"/>
            </a:endParaRPr>
          </a:p>
        </p:txBody>
      </p:sp>
      <p:sp>
        <p:nvSpPr>
          <p:cNvPr id="1049025" name="Rectangle 449"/>
          <p:cNvSpPr>
            <a:spLocks noChangeArrowheads="1"/>
          </p:cNvSpPr>
          <p:nvPr/>
        </p:nvSpPr>
        <p:spPr bwMode="auto">
          <a:xfrm>
            <a:off x="1916113" y="2706689"/>
            <a:ext cx="4094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BoA'd</a:t>
            </a:r>
            <a:endParaRPr lang="en-US" sz="1600">
              <a:latin typeface="WinInnwa" charset="0"/>
            </a:endParaRPr>
          </a:p>
        </p:txBody>
      </p:sp>
      <p:sp>
        <p:nvSpPr>
          <p:cNvPr id="1049026" name="Rectangle 450"/>
          <p:cNvSpPr>
            <a:spLocks noChangeArrowheads="1"/>
          </p:cNvSpPr>
          <p:nvPr/>
        </p:nvSpPr>
        <p:spPr bwMode="auto">
          <a:xfrm>
            <a:off x="2117725" y="1855789"/>
            <a:ext cx="61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a[&amp;Sm,</a:t>
            </a:r>
            <a:endParaRPr lang="en-US" sz="1800">
              <a:latin typeface="WinInnwa" charset="0"/>
            </a:endParaRPr>
          </a:p>
        </p:txBody>
      </p:sp>
      <p:sp>
        <p:nvSpPr>
          <p:cNvPr id="1049027" name="Rectangle 451"/>
          <p:cNvSpPr>
            <a:spLocks noChangeArrowheads="1"/>
          </p:cNvSpPr>
          <p:nvPr/>
        </p:nvSpPr>
        <p:spPr bwMode="auto">
          <a:xfrm>
            <a:off x="2078039" y="2462214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rdu©m</a:t>
            </a:r>
            <a:endParaRPr lang="en-US" sz="1800">
              <a:latin typeface="WinInnwa" charset="0"/>
            </a:endParaRPr>
          </a:p>
        </p:txBody>
      </p:sp>
      <p:sp>
        <p:nvSpPr>
          <p:cNvPr id="1049028" name="Rectangle 452"/>
          <p:cNvSpPr>
            <a:spLocks noChangeArrowheads="1"/>
          </p:cNvSpPr>
          <p:nvPr/>
        </p:nvSpPr>
        <p:spPr bwMode="auto">
          <a:xfrm>
            <a:off x="2189163" y="2143125"/>
            <a:ext cx="513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a,mv</a:t>
            </a:r>
            <a:endParaRPr lang="en-US" sz="1800">
              <a:latin typeface="WinInnwa" charset="0"/>
            </a:endParaRPr>
          </a:p>
        </p:txBody>
      </p:sp>
      <p:sp>
        <p:nvSpPr>
          <p:cNvPr id="1049029" name="Rectangle 453"/>
          <p:cNvSpPr>
            <a:spLocks noChangeArrowheads="1"/>
          </p:cNvSpPr>
          <p:nvPr/>
        </p:nvSpPr>
        <p:spPr bwMode="auto">
          <a:xfrm>
            <a:off x="1966913" y="3438526"/>
            <a:ext cx="363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a,&amp;rd</a:t>
            </a:r>
            <a:endParaRPr lang="en-US" sz="1400">
              <a:latin typeface="WinInnwa" charset="0"/>
            </a:endParaRPr>
          </a:p>
        </p:txBody>
      </p:sp>
      <p:sp>
        <p:nvSpPr>
          <p:cNvPr id="1049030" name="Rectangle 454"/>
          <p:cNvSpPr>
            <a:spLocks noChangeArrowheads="1"/>
          </p:cNvSpPr>
          <p:nvPr/>
        </p:nvSpPr>
        <p:spPr bwMode="auto">
          <a:xfrm>
            <a:off x="1820863" y="4070350"/>
            <a:ext cx="65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[AuúKwf</a:t>
            </a:r>
            <a:endParaRPr lang="en-US" sz="1800">
              <a:latin typeface="WinInnwa" charset="0"/>
            </a:endParaRPr>
          </a:p>
        </p:txBody>
      </p:sp>
      <p:sp>
        <p:nvSpPr>
          <p:cNvPr id="1049031" name="Rectangle 455"/>
          <p:cNvSpPr>
            <a:spLocks noChangeArrowheads="1"/>
          </p:cNvSpPr>
          <p:nvPr/>
        </p:nvSpPr>
        <p:spPr bwMode="auto">
          <a:xfrm>
            <a:off x="1682750" y="4244975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Em[kH</a:t>
            </a:r>
          </a:p>
        </p:txBody>
      </p:sp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2124075" y="747714"/>
            <a:ext cx="440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a,me</a:t>
            </a:r>
            <a:endParaRPr lang="en-US" sz="1800">
              <a:latin typeface="WinInnwa" charset="0"/>
            </a:endParaRPr>
          </a:p>
        </p:txBody>
      </p:sp>
      <p:sp>
        <p:nvSpPr>
          <p:cNvPr id="1049033" name="Rectangle 457"/>
          <p:cNvSpPr>
            <a:spLocks noChangeArrowheads="1"/>
          </p:cNvSpPr>
          <p:nvPr/>
        </p:nvSpPr>
        <p:spPr bwMode="auto">
          <a:xfrm>
            <a:off x="2162176" y="482600"/>
            <a:ext cx="514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tmrkwf</a:t>
            </a:r>
            <a:endParaRPr lang="en-US" sz="1800">
              <a:latin typeface="WinInnwa" charset="0"/>
            </a:endParaRPr>
          </a:p>
        </p:txBody>
      </p:sp>
      <p:sp>
        <p:nvSpPr>
          <p:cNvPr id="1049034" name="Rectangle 458"/>
          <p:cNvSpPr>
            <a:spLocks noChangeArrowheads="1"/>
          </p:cNvSpPr>
          <p:nvPr/>
        </p:nvSpPr>
        <p:spPr bwMode="auto">
          <a:xfrm>
            <a:off x="2120901" y="998539"/>
            <a:ext cx="536044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a[ma&amp;S</a:t>
            </a:r>
            <a:endParaRPr lang="en-US" sz="1800">
              <a:latin typeface="WinInnwa" charset="0"/>
            </a:endParaRPr>
          </a:p>
        </p:txBody>
      </p:sp>
      <p:sp>
        <p:nvSpPr>
          <p:cNvPr id="1049035" name="Rectangle 459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a,,a*sv</a:t>
            </a:r>
            <a:endParaRPr lang="en-US" sz="1800">
              <a:latin typeface="WinInnwa" charset="0"/>
            </a:endParaRPr>
          </a:p>
        </p:txBody>
      </p:sp>
      <p:sp>
        <p:nvSpPr>
          <p:cNvPr id="1049036" name="Rectangle 460"/>
          <p:cNvSpPr>
            <a:spLocks noChangeArrowheads="1"/>
          </p:cNvSpPr>
          <p:nvPr/>
        </p:nvSpPr>
        <p:spPr bwMode="auto">
          <a:xfrm>
            <a:off x="2109788" y="5729289"/>
            <a:ext cx="5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'Ha,v</a:t>
            </a:r>
            <a:endParaRPr lang="en-US" sz="1800">
              <a:latin typeface="WinInnwa" charset="0"/>
            </a:endParaRPr>
          </a:p>
        </p:txBody>
      </p:sp>
      <p:sp>
        <p:nvSpPr>
          <p:cNvPr id="1049037" name="Rectangle 461"/>
          <p:cNvSpPr>
            <a:spLocks noChangeArrowheads="1"/>
          </p:cNvSpPr>
          <p:nvPr/>
        </p:nvSpPr>
        <p:spPr bwMode="auto">
          <a:xfrm>
            <a:off x="2003426" y="6369051"/>
            <a:ext cx="27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[*¾J</a:t>
            </a:r>
            <a:endParaRPr lang="en-US" sz="1800">
              <a:latin typeface="WinInnwa" charset="0"/>
            </a:endParaRPr>
          </a:p>
        </p:txBody>
      </p:sp>
      <p:sp>
        <p:nvSpPr>
          <p:cNvPr id="1049038" name="Rectangle 462"/>
          <p:cNvSpPr>
            <a:spLocks noChangeArrowheads="1"/>
          </p:cNvSpPr>
          <p:nvPr/>
        </p:nvSpPr>
        <p:spPr bwMode="auto">
          <a:xfrm>
            <a:off x="1851026" y="667226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Zmc&amp;d</a:t>
            </a:r>
            <a:endParaRPr lang="en-US" sz="1800">
              <a:latin typeface="WinInnwa" charset="0"/>
            </a:endParaRPr>
          </a:p>
        </p:txBody>
      </p:sp>
      <p:sp>
        <p:nvSpPr>
          <p:cNvPr id="1049039" name="Rectangle 463"/>
          <p:cNvSpPr>
            <a:spLocks noChangeArrowheads="1"/>
          </p:cNvSpPr>
          <p:nvPr/>
        </p:nvSpPr>
        <p:spPr bwMode="auto">
          <a:xfrm>
            <a:off x="1925638" y="6989764"/>
            <a:ext cx="45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rmvcd</a:t>
            </a:r>
            <a:endParaRPr lang="en-US" sz="1800">
              <a:latin typeface="WinInnwa" charset="0"/>
            </a:endParaRPr>
          </a:p>
        </p:txBody>
      </p:sp>
      <p:sp>
        <p:nvSpPr>
          <p:cNvPr id="1049040" name="Rectangle 464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a,zed</a:t>
            </a:r>
          </a:p>
        </p:txBody>
      </p:sp>
      <p:sp>
        <p:nvSpPr>
          <p:cNvPr id="1049041" name="Line 465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2" name="Line 466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43" name="Text Box 467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049044" name="Group 468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049045" name="Group 469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049046" name="Group 470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049047" name="Freeform 471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9048" name="Freeform 472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49049" name="Picture 473"/>
              <p:cNvPicPr>
                <a:picLocks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49050" name="Freeform 474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1" name="Freeform 475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2" name="Freeform 476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3" name="Freeform 477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049054" name="Freeform 478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049055" name="Line 479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6" name="Line 480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7" name="Line 481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8" name="Line 482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59" name="Line 483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0" name="Line 484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49061" name="Rectangle 485"/>
          <p:cNvSpPr>
            <a:spLocks noChangeArrowheads="1"/>
          </p:cNvSpPr>
          <p:nvPr/>
        </p:nvSpPr>
        <p:spPr bwMode="auto">
          <a:xfrm>
            <a:off x="1735138" y="3763964"/>
            <a:ext cx="919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WinInnwa" charset="0"/>
              </a:rPr>
              <a:t>Nrnfwrf;pum;</a:t>
            </a:r>
            <a:endParaRPr lang="en-US" sz="1600">
              <a:latin typeface="WinInnwa" charset="0"/>
            </a:endParaRPr>
          </a:p>
        </p:txBody>
      </p:sp>
      <p:sp>
        <p:nvSpPr>
          <p:cNvPr id="1049062" name="Line 486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049063" name="Rectangle 487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049064" name="Group 488"/>
          <p:cNvGrpSpPr>
            <a:grpSpLocks/>
          </p:cNvGrpSpPr>
          <p:nvPr/>
        </p:nvGrpSpPr>
        <p:grpSpPr bwMode="auto">
          <a:xfrm>
            <a:off x="1800231" y="6081713"/>
            <a:ext cx="1065213" cy="280987"/>
            <a:chOff x="2836" y="3844"/>
            <a:chExt cx="671" cy="177"/>
          </a:xfrm>
        </p:grpSpPr>
        <p:sp>
          <p:nvSpPr>
            <p:cNvPr id="1049065" name="Rectangle 489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66" name="Group 490"/>
            <p:cNvGrpSpPr>
              <a:grpSpLocks/>
            </p:cNvGrpSpPr>
            <p:nvPr/>
          </p:nvGrpSpPr>
          <p:grpSpPr bwMode="auto">
            <a:xfrm>
              <a:off x="2948" y="3844"/>
              <a:ext cx="559" cy="177"/>
              <a:chOff x="2948" y="3904"/>
              <a:chExt cx="559" cy="177"/>
            </a:xfrm>
          </p:grpSpPr>
          <p:sp>
            <p:nvSpPr>
              <p:cNvPr id="1049067" name="Rectangle 491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68" name="Rectangle 492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69" name="Rectangle 493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70" name="Rectangle 494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  NyefvmNcif;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71" name="Group 495"/>
          <p:cNvGrpSpPr>
            <a:grpSpLocks/>
          </p:cNvGrpSpPr>
          <p:nvPr/>
        </p:nvGrpSpPr>
        <p:grpSpPr bwMode="auto">
          <a:xfrm>
            <a:off x="2028828" y="1590675"/>
            <a:ext cx="784225" cy="280987"/>
            <a:chOff x="2959" y="1049"/>
            <a:chExt cx="494" cy="177"/>
          </a:xfrm>
        </p:grpSpPr>
        <p:sp>
          <p:nvSpPr>
            <p:cNvPr id="1049072" name="Rectangle 496"/>
            <p:cNvSpPr>
              <a:spLocks noChangeArrowheads="1"/>
            </p:cNvSpPr>
            <p:nvPr/>
          </p:nvSpPr>
          <p:spPr bwMode="auto">
            <a:xfrm>
              <a:off x="2959" y="1049"/>
              <a:ext cx="8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odkY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3" name="Rectangle 497"/>
            <p:cNvSpPr>
              <a:spLocks noChangeArrowheads="1"/>
            </p:cNvSpPr>
            <p:nvPr/>
          </p:nvSpPr>
          <p:spPr bwMode="auto">
            <a:xfrm>
              <a:off x="3071" y="1049"/>
              <a:ext cx="10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i="1">
                  <a:solidFill>
                    <a:srgbClr val="000000"/>
                  </a:solidFill>
                  <a:latin typeface="WinInnwa" charset="0"/>
                </a:rPr>
                <a:t>,k'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4" name="Rectangle 498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049075" name="Rectangle 499"/>
            <p:cNvSpPr>
              <a:spLocks noChangeArrowheads="1"/>
            </p:cNvSpPr>
            <p:nvPr/>
          </p:nvSpPr>
          <p:spPr bwMode="auto">
            <a:xfrm>
              <a:off x="3227" y="1139"/>
              <a:ext cx="2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u="sng">
                  <a:solidFill>
                    <a:srgbClr val="000000"/>
                  </a:solidFill>
                  <a:latin typeface="WinInnwa" charset="0"/>
                </a:rPr>
                <a:t>usqkH;Ncif;</a:t>
              </a:r>
              <a:endParaRPr lang="en-US" sz="1200">
                <a:latin typeface="WinInnwa" charset="0"/>
              </a:endParaRPr>
            </a:p>
          </p:txBody>
        </p:sp>
      </p:grpSp>
      <p:grpSp>
        <p:nvGrpSpPr>
          <p:cNvPr id="1049076" name="Group 500"/>
          <p:cNvGrpSpPr>
            <a:grpSpLocks/>
          </p:cNvGrpSpPr>
          <p:nvPr/>
        </p:nvGrpSpPr>
        <p:grpSpPr bwMode="auto">
          <a:xfrm>
            <a:off x="1941512" y="3086103"/>
            <a:ext cx="986894" cy="396557"/>
            <a:chOff x="2981" y="1968"/>
            <a:chExt cx="569" cy="263"/>
          </a:xfrm>
        </p:grpSpPr>
        <p:sp>
          <p:nvSpPr>
            <p:cNvPr id="1049077" name="Rectangle 501"/>
            <p:cNvSpPr>
              <a:spLocks noChangeArrowheads="1"/>
            </p:cNvSpPr>
            <p:nvPr/>
          </p:nvSpPr>
          <p:spPr bwMode="auto">
            <a:xfrm>
              <a:off x="3181" y="2046"/>
              <a:ext cx="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049078" name="Group 502"/>
            <p:cNvGrpSpPr>
              <a:grpSpLocks/>
            </p:cNvGrpSpPr>
            <p:nvPr/>
          </p:nvGrpSpPr>
          <p:grpSpPr bwMode="auto">
            <a:xfrm>
              <a:off x="2981" y="1968"/>
              <a:ext cx="569" cy="263"/>
              <a:chOff x="2981" y="2024"/>
              <a:chExt cx="569" cy="263"/>
            </a:xfrm>
          </p:grpSpPr>
          <p:sp>
            <p:nvSpPr>
              <p:cNvPr id="1049079" name="Rectangle 503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59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0" name="Rectangle 504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15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1" name="Rectangle 505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2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NyoemNzpf</a:t>
                </a:r>
              </a:p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Ncif;</a:t>
                </a:r>
              </a:p>
            </p:txBody>
          </p:sp>
          <p:sp>
            <p:nvSpPr>
              <p:cNvPr id="104908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049083" name="Group 507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049084" name="Rectangle 508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049085" name="Group 509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049086" name="Rectangle 510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odkY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7" name="Rectangle 511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0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049088" name="Rectangle 512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049089" name="Text Box 513"/>
          <p:cNvSpPr txBox="1">
            <a:spLocks noChangeArrowheads="1"/>
          </p:cNvSpPr>
          <p:nvPr/>
        </p:nvSpPr>
        <p:spPr bwMode="auto">
          <a:xfrm>
            <a:off x="9718675" y="73310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</a:t>
            </a:r>
          </a:p>
        </p:txBody>
      </p:sp>
      <p:sp>
        <p:nvSpPr>
          <p:cNvPr id="1049090" name="Text Box 514"/>
          <p:cNvSpPr txBox="1">
            <a:spLocks noChangeArrowheads="1"/>
          </p:cNvSpPr>
          <p:nvPr/>
        </p:nvSpPr>
        <p:spPr bwMode="auto">
          <a:xfrm rot="-5400000">
            <a:off x="948532" y="3427811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0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/>
          </p:cNvSpPr>
          <p:nvPr/>
        </p:nvSpPr>
        <p:spPr bwMode="auto">
          <a:xfrm>
            <a:off x="4681538" y="1214439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200">
              <a:latin typeface="WinInnwa" charset="0"/>
            </a:endParaRPr>
          </a:p>
        </p:txBody>
      </p:sp>
      <p:sp>
        <p:nvSpPr>
          <p:cNvPr id="1214474" name="Rectangle 10"/>
          <p:cNvSpPr>
            <a:spLocks noChangeArrowheads="1"/>
          </p:cNvSpPr>
          <p:nvPr/>
        </p:nvSpPr>
        <p:spPr bwMode="auto">
          <a:xfrm>
            <a:off x="2384425" y="7107238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14585" name="Rectangle 121"/>
          <p:cNvSpPr>
            <a:spLocks noChangeArrowheads="1"/>
          </p:cNvSpPr>
          <p:nvPr/>
        </p:nvSpPr>
        <p:spPr bwMode="auto">
          <a:xfrm>
            <a:off x="4003903" y="436563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A</a:t>
            </a:r>
            <a:endParaRPr lang="en-US" b="1">
              <a:latin typeface="WinInnwa" charset="0"/>
            </a:endParaRPr>
          </a:p>
        </p:txBody>
      </p:sp>
      <p:sp>
        <p:nvSpPr>
          <p:cNvPr id="1214589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590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592" name="Rectangle 128"/>
          <p:cNvSpPr>
            <a:spLocks noChangeArrowheads="1"/>
          </p:cNvSpPr>
          <p:nvPr/>
        </p:nvSpPr>
        <p:spPr bwMode="auto">
          <a:xfrm>
            <a:off x="4125913" y="16541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200">
              <a:latin typeface="WinInnwa" charset="0"/>
            </a:endParaRPr>
          </a:p>
        </p:txBody>
      </p:sp>
      <p:sp>
        <p:nvSpPr>
          <p:cNvPr id="1214597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598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599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600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614" name="Rectangle 150"/>
          <p:cNvSpPr>
            <a:spLocks noChangeArrowheads="1"/>
          </p:cNvSpPr>
          <p:nvPr/>
        </p:nvSpPr>
        <p:spPr bwMode="auto">
          <a:xfrm>
            <a:off x="3825875" y="1231901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4615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622" name="Rectangle 158"/>
          <p:cNvSpPr>
            <a:spLocks noChangeArrowheads="1"/>
          </p:cNvSpPr>
          <p:nvPr/>
        </p:nvSpPr>
        <p:spPr bwMode="auto">
          <a:xfrm>
            <a:off x="4244976" y="496889"/>
            <a:ext cx="461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RABIA</a:t>
            </a:r>
            <a:endParaRPr lang="en-US" sz="1800" i="1">
              <a:latin typeface="WinInnwa" charset="0"/>
            </a:endParaRPr>
          </a:p>
        </p:txBody>
      </p:sp>
      <p:sp>
        <p:nvSpPr>
          <p:cNvPr id="1214623" name="Rectangle 159"/>
          <p:cNvSpPr>
            <a:spLocks noChangeArrowheads="1"/>
          </p:cNvSpPr>
          <p:nvPr/>
        </p:nvSpPr>
        <p:spPr bwMode="auto">
          <a:xfrm>
            <a:off x="4260851" y="800100"/>
            <a:ext cx="16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AD </a:t>
            </a:r>
            <a:endParaRPr lang="en-US" sz="1800" i="1">
              <a:latin typeface="WinInnwa" charset="0"/>
            </a:endParaRPr>
          </a:p>
        </p:txBody>
      </p:sp>
      <p:sp>
        <p:nvSpPr>
          <p:cNvPr id="1214634" name="Rectangle 170"/>
          <p:cNvSpPr>
            <a:spLocks noChangeArrowheads="1"/>
          </p:cNvSpPr>
          <p:nvPr/>
        </p:nvSpPr>
        <p:spPr bwMode="auto">
          <a:xfrm>
            <a:off x="4032818" y="747713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14635" name="Rectangle 171"/>
          <p:cNvSpPr>
            <a:spLocks noChangeArrowheads="1"/>
          </p:cNvSpPr>
          <p:nvPr/>
        </p:nvSpPr>
        <p:spPr bwMode="auto">
          <a:xfrm>
            <a:off x="3988120" y="105251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14636" name="Rectangle 172"/>
          <p:cNvSpPr>
            <a:spLocks noChangeArrowheads="1"/>
          </p:cNvSpPr>
          <p:nvPr/>
        </p:nvSpPr>
        <p:spPr bwMode="auto">
          <a:xfrm>
            <a:off x="4243388" y="1133476"/>
            <a:ext cx="349041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EWELS</a:t>
            </a:r>
            <a:endParaRPr lang="en-US" sz="1800" i="1">
              <a:latin typeface="WinInnwa" charset="0"/>
            </a:endParaRPr>
          </a:p>
        </p:txBody>
      </p:sp>
      <p:sp>
        <p:nvSpPr>
          <p:cNvPr id="1214653" name="Rectangle 189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14654" name="Picture 19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4664" name="Text Box 200"/>
          <p:cNvSpPr txBox="1">
            <a:spLocks noChangeArrowheads="1"/>
          </p:cNvSpPr>
          <p:nvPr/>
        </p:nvSpPr>
        <p:spPr bwMode="auto">
          <a:xfrm>
            <a:off x="9037705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77</a:t>
            </a:r>
          </a:p>
        </p:txBody>
      </p:sp>
      <p:sp>
        <p:nvSpPr>
          <p:cNvPr id="1214668" name="Rectangle 204"/>
          <p:cNvSpPr>
            <a:spLocks noChangeArrowheads="1"/>
          </p:cNvSpPr>
          <p:nvPr/>
        </p:nvSpPr>
        <p:spPr bwMode="auto">
          <a:xfrm>
            <a:off x="28577" y="0"/>
            <a:ext cx="10029825" cy="3222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669" name="Rectangle 205"/>
          <p:cNvSpPr>
            <a:spLocks noChangeArrowheads="1"/>
          </p:cNvSpPr>
          <p:nvPr/>
        </p:nvSpPr>
        <p:spPr bwMode="auto">
          <a:xfrm>
            <a:off x="0" y="1593851"/>
            <a:ext cx="5654675" cy="62071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1214670" name="Rectangle 206"/>
          <p:cNvSpPr>
            <a:spLocks noChangeArrowheads="1"/>
          </p:cNvSpPr>
          <p:nvPr/>
        </p:nvSpPr>
        <p:spPr bwMode="auto">
          <a:xfrm>
            <a:off x="5792790" y="4530726"/>
            <a:ext cx="3690937" cy="381678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WinInnwa" charset="0"/>
              </a:rPr>
              <a:t>rSwfrdedKif&amp;eftaxmuftul</a:t>
            </a:r>
            <a:r>
              <a:rPr lang="en-US">
                <a:latin typeface="WinInnwa" charset="0"/>
              </a:rPr>
              <a:t> </a:t>
            </a:r>
            <a:endParaRPr lang="en-US" sz="2800" b="1">
              <a:solidFill>
                <a:srgbClr val="32F04D"/>
              </a:solidFill>
              <a:latin typeface="WinInnwa" charset="0"/>
            </a:endParaRPr>
          </a:p>
        </p:txBody>
      </p:sp>
      <p:sp>
        <p:nvSpPr>
          <p:cNvPr id="1214672" name="Text Box 208"/>
          <p:cNvSpPr txBox="1">
            <a:spLocks noChangeArrowheads="1"/>
          </p:cNvSpPr>
          <p:nvPr/>
        </p:nvSpPr>
        <p:spPr bwMode="auto">
          <a:xfrm>
            <a:off x="6149975" y="4916489"/>
            <a:ext cx="3048000" cy="161124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977EA"/>
                </a:solidFill>
                <a:latin typeface="WinInnwa" charset="0"/>
                <a:cs typeface="Arial Unicode MS" charset="0"/>
              </a:rPr>
              <a:t>A-</a:t>
            </a:r>
            <a:r>
              <a:rPr lang="en-US" sz="3200" b="1">
                <a:solidFill>
                  <a:srgbClr val="F977EA"/>
                </a:solidFill>
                <a:latin typeface="WinInnwa" charset="0"/>
              </a:rPr>
              <a:t>tma&amp;;AD;,m;</a:t>
            </a:r>
            <a:r>
              <a:rPr lang="en-US" sz="3200" b="1">
                <a:solidFill>
                  <a:srgbClr val="FFE957"/>
                </a:solidFill>
                <a:latin typeface="WinInnwa" charset="0"/>
              </a:rPr>
              <a:t> rSm </a:t>
            </a:r>
            <a:r>
              <a:rPr lang="en-US" sz="3200" b="1">
                <a:solidFill>
                  <a:srgbClr val="66FFFF"/>
                </a:solidFill>
                <a:latin typeface="WinInnwa" charset="0"/>
                <a:cs typeface="Arial Unicode MS" charset="0"/>
              </a:rPr>
              <a:t>H</a:t>
            </a:r>
            <a:r>
              <a:rPr lang="en-US" sz="3200" b="1">
                <a:solidFill>
                  <a:srgbClr val="66FFFF"/>
                </a:solidFill>
                <a:latin typeface="WinInnwa" charset="0"/>
              </a:rPr>
              <a:t>-&amp;SdcJhwJ.        </a:t>
            </a:r>
            <a:r>
              <a:rPr lang="en-US" sz="3200" b="1">
                <a:solidFill>
                  <a:schemeClr val="hlink"/>
                </a:solidFill>
                <a:latin typeface="WinInnwa" charset="0"/>
                <a:cs typeface="Arial Unicode MS" charset="0"/>
              </a:rPr>
              <a:t>J -</a:t>
            </a:r>
            <a:r>
              <a:rPr lang="en-US" sz="3200" b="1">
                <a:solidFill>
                  <a:schemeClr val="hlink"/>
                </a:solidFill>
                <a:latin typeface="WinInnwa" charset="0"/>
              </a:rPr>
              <a:t>&amp;wemawG</a:t>
            </a:r>
            <a:r>
              <a:rPr lang="en-US" sz="3200" b="1">
                <a:solidFill>
                  <a:srgbClr val="66FFFF"/>
                </a:solidFill>
                <a:latin typeface="WinInnwa" charset="0"/>
              </a:rPr>
              <a:t> </a:t>
            </a:r>
          </a:p>
        </p:txBody>
      </p:sp>
      <p:sp>
        <p:nvSpPr>
          <p:cNvPr id="1214665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14666" name="Rectangle 202"/>
          <p:cNvSpPr>
            <a:spLocks noChangeArrowheads="1"/>
          </p:cNvSpPr>
          <p:nvPr/>
        </p:nvSpPr>
        <p:spPr bwMode="auto">
          <a:xfrm>
            <a:off x="6689727" y="584201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14658" name="Rectangle 194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14673" name="Rectangle 209"/>
          <p:cNvSpPr>
            <a:spLocks noChangeArrowheads="1"/>
          </p:cNvSpPr>
          <p:nvPr/>
        </p:nvSpPr>
        <p:spPr bwMode="auto">
          <a:xfrm>
            <a:off x="3829050" y="457201"/>
            <a:ext cx="373063" cy="10255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601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674" name="AutoShape 210"/>
          <p:cNvSpPr>
            <a:spLocks noChangeArrowheads="1"/>
          </p:cNvSpPr>
          <p:nvPr/>
        </p:nvSpPr>
        <p:spPr bwMode="auto">
          <a:xfrm>
            <a:off x="5805489" y="4319588"/>
            <a:ext cx="3700462" cy="22272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14679" name="Group 215"/>
          <p:cNvGrpSpPr>
            <a:grpSpLocks/>
          </p:cNvGrpSpPr>
          <p:nvPr/>
        </p:nvGrpSpPr>
        <p:grpSpPr bwMode="auto">
          <a:xfrm>
            <a:off x="5357815" y="2303463"/>
            <a:ext cx="4700587" cy="1766887"/>
            <a:chOff x="3187" y="1239"/>
            <a:chExt cx="2961" cy="1113"/>
          </a:xfrm>
        </p:grpSpPr>
        <p:sp>
          <p:nvSpPr>
            <p:cNvPr id="1214680" name="Text Box 216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</a:p>
          </p:txBody>
        </p:sp>
        <p:sp>
          <p:nvSpPr>
            <p:cNvPr id="1214681" name="Text Box 217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14682" name="Text Box 218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&amp;IwfaxG;rIr&amp;Sdap&amp;ef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grpSp>
        <p:nvGrpSpPr>
          <p:cNvPr id="1214683" name="Group 219"/>
          <p:cNvGrpSpPr>
            <a:grpSpLocks/>
          </p:cNvGrpSpPr>
          <p:nvPr/>
        </p:nvGrpSpPr>
        <p:grpSpPr bwMode="auto">
          <a:xfrm>
            <a:off x="122239" y="679451"/>
            <a:ext cx="1416050" cy="6365876"/>
            <a:chOff x="38" y="450"/>
            <a:chExt cx="892" cy="4010"/>
          </a:xfrm>
        </p:grpSpPr>
        <p:sp>
          <p:nvSpPr>
            <p:cNvPr id="1214684" name="Rectangle 220"/>
            <p:cNvSpPr>
              <a:spLocks noChangeArrowheads="1"/>
            </p:cNvSpPr>
            <p:nvPr/>
          </p:nvSpPr>
          <p:spPr bwMode="auto">
            <a:xfrm>
              <a:off x="54" y="1396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usqHk;Ncif;</a:t>
              </a:r>
            </a:p>
          </p:txBody>
        </p:sp>
        <p:sp>
          <p:nvSpPr>
            <p:cNvPr id="1214685" name="Rectangle 221"/>
            <p:cNvSpPr>
              <a:spLocks noChangeArrowheads="1"/>
            </p:cNvSpPr>
            <p:nvPr/>
          </p:nvSpPr>
          <p:spPr bwMode="auto">
            <a:xfrm>
              <a:off x="48" y="4069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NyefvmNcif;</a:t>
              </a:r>
            </a:p>
          </p:txBody>
        </p:sp>
        <p:sp>
          <p:nvSpPr>
            <p:cNvPr id="1214686" name="Rectangle 222"/>
            <p:cNvSpPr>
              <a:spLocks noChangeArrowheads="1"/>
            </p:cNvSpPr>
            <p:nvPr/>
          </p:nvSpPr>
          <p:spPr bwMode="auto">
            <a:xfrm>
              <a:off x="38" y="450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£Koa&amp;v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(r)</a:t>
              </a: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 wnf;om</a:t>
              </a:r>
            </a:p>
          </p:txBody>
        </p:sp>
        <p:sp>
          <p:nvSpPr>
            <p:cNvPr id="1214687" name="Rectangle 223"/>
            <p:cNvSpPr>
              <a:spLocks noChangeArrowheads="1"/>
            </p:cNvSpPr>
            <p:nvPr/>
          </p:nvSpPr>
          <p:spPr bwMode="auto">
            <a:xfrm>
              <a:off x="100" y="2643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NyoemNzpfNcif;</a:t>
              </a:r>
            </a:p>
          </p:txBody>
        </p:sp>
        <p:sp>
          <p:nvSpPr>
            <p:cNvPr id="1214688" name="Rectangle 224"/>
            <p:cNvSpPr>
              <a:spLocks noChangeArrowheads="1"/>
            </p:cNvSpPr>
            <p:nvPr/>
          </p:nvSpPr>
          <p:spPr bwMode="auto">
            <a:xfrm>
              <a:off x="100" y="3434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Odrf;oGm;Ncif;</a:t>
              </a:r>
            </a:p>
          </p:txBody>
        </p:sp>
      </p:grpSp>
      <p:sp>
        <p:nvSpPr>
          <p:cNvPr id="1214689" name="Rectangle 225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14690" name="Text Box 226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214691" name="Line 227"/>
          <p:cNvSpPr>
            <a:spLocks noChangeShapeType="1"/>
          </p:cNvSpPr>
          <p:nvPr/>
        </p:nvSpPr>
        <p:spPr bwMode="auto">
          <a:xfrm>
            <a:off x="1789114" y="1031876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692" name="Line 228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693" name="Rectangle 229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14694" name="Rectangle 230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214695" name="Rectangle 231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4696" name="Rectangle 232"/>
          <p:cNvSpPr>
            <a:spLocks noChangeArrowheads="1"/>
          </p:cNvSpPr>
          <p:nvPr/>
        </p:nvSpPr>
        <p:spPr bwMode="auto">
          <a:xfrm>
            <a:off x="1712914" y="347664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200">
              <a:latin typeface="WinInnwa" charset="0"/>
            </a:endParaRPr>
          </a:p>
        </p:txBody>
      </p:sp>
      <p:sp>
        <p:nvSpPr>
          <p:cNvPr id="1214697" name="Rectangle 233"/>
          <p:cNvSpPr>
            <a:spLocks noChangeArrowheads="1"/>
          </p:cNvSpPr>
          <p:nvPr/>
        </p:nvSpPr>
        <p:spPr bwMode="auto">
          <a:xfrm>
            <a:off x="1890713" y="347664"/>
            <a:ext cx="4071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i="1">
                <a:solidFill>
                  <a:srgbClr val="000000"/>
                </a:solidFill>
                <a:latin typeface="WinInnwa" charset="0"/>
              </a:rPr>
              <a:t>£Koa&amp;v</a:t>
            </a:r>
            <a:endParaRPr lang="en-US" sz="1200">
              <a:latin typeface="WinInnwa" charset="0"/>
            </a:endParaRPr>
          </a:p>
        </p:txBody>
      </p:sp>
      <p:sp>
        <p:nvSpPr>
          <p:cNvPr id="1214698" name="Rectangle 234"/>
          <p:cNvSpPr>
            <a:spLocks noChangeArrowheads="1"/>
          </p:cNvSpPr>
          <p:nvPr/>
        </p:nvSpPr>
        <p:spPr bwMode="auto">
          <a:xfrm>
            <a:off x="2295527" y="344490"/>
            <a:ext cx="324448" cy="1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:r-edKifiH</a:t>
            </a:r>
            <a:endParaRPr lang="en-US" sz="1200">
              <a:latin typeface="WinInnwa" charset="0"/>
            </a:endParaRPr>
          </a:p>
        </p:txBody>
      </p:sp>
      <p:sp>
        <p:nvSpPr>
          <p:cNvPr id="1214699" name="Rectangle 235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214700" name="Rectangle 236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4701" name="Freeform 237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02" name="Freeform 238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03" name="Freeform 239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04" name="Freeform 240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05" name="Freeform 241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06" name="Line 242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07" name="Line 243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08" name="Line 244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09" name="Line 245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10" name="Line 246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11" name="Line 247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12" name="Line 248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13" name="Line 249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14" name="Line 250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15" name="Line 251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16" name="Line 252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17" name="Rectangle 253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14718" name="Rectangle 254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14719" name="Rectangle 255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214720" name="Rectangle 256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214721" name="Rectangle 257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14722" name="Rectangle 258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4723" name="Line 259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24" name="Line 260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25" name="Line 261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726" name="AutoShape 262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4727" name="AutoShape 263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4728" name="AutoShape 264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4729" name="AutoShape 265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4730" name="Line 266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31" name="Freeform 267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32" name="Freeform 268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33" name="Rectangle 269"/>
          <p:cNvSpPr>
            <a:spLocks noChangeArrowheads="1"/>
          </p:cNvSpPr>
          <p:nvPr/>
        </p:nvSpPr>
        <p:spPr bwMode="auto">
          <a:xfrm>
            <a:off x="1853603" y="2879726"/>
            <a:ext cx="648896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({'kH)</a:t>
            </a:r>
            <a:endParaRPr lang="en-US" sz="1200">
              <a:latin typeface="WinInnwa" charset="0"/>
            </a:endParaRPr>
          </a:p>
        </p:txBody>
      </p:sp>
      <p:sp>
        <p:nvSpPr>
          <p:cNvPr id="1214734" name="Text Box 270"/>
          <p:cNvSpPr txBox="1">
            <a:spLocks noChangeArrowheads="1"/>
          </p:cNvSpPr>
          <p:nvPr/>
        </p:nvSpPr>
        <p:spPr bwMode="auto">
          <a:xfrm>
            <a:off x="1795463" y="4470399"/>
            <a:ext cx="1130300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(edea0)</a:t>
            </a:r>
          </a:p>
        </p:txBody>
      </p:sp>
      <p:sp>
        <p:nvSpPr>
          <p:cNvPr id="1214735" name="Rectangle 271"/>
          <p:cNvSpPr>
            <a:spLocks noChangeArrowheads="1"/>
          </p:cNvSpPr>
          <p:nvPr/>
        </p:nvSpPr>
        <p:spPr bwMode="auto">
          <a:xfrm>
            <a:off x="2046289" y="1189039"/>
            <a:ext cx="352661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(edea0)</a:t>
            </a:r>
            <a:endParaRPr lang="en-US" sz="1200">
              <a:latin typeface="WinInnwa" charset="0"/>
            </a:endParaRPr>
          </a:p>
        </p:txBody>
      </p:sp>
      <p:sp>
        <p:nvSpPr>
          <p:cNvPr id="1214736" name="Rectangle 272"/>
          <p:cNvSpPr>
            <a:spLocks noChangeArrowheads="1"/>
          </p:cNvSpPr>
          <p:nvPr/>
        </p:nvSpPr>
        <p:spPr bwMode="auto">
          <a:xfrm>
            <a:off x="1916113" y="2706689"/>
            <a:ext cx="4094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BoA'd</a:t>
            </a:r>
            <a:endParaRPr lang="en-US" sz="1600">
              <a:latin typeface="WinInnwa" charset="0"/>
            </a:endParaRPr>
          </a:p>
        </p:txBody>
      </p:sp>
      <p:sp>
        <p:nvSpPr>
          <p:cNvPr id="1214737" name="Rectangle 273"/>
          <p:cNvSpPr>
            <a:spLocks noChangeArrowheads="1"/>
          </p:cNvSpPr>
          <p:nvPr/>
        </p:nvSpPr>
        <p:spPr bwMode="auto">
          <a:xfrm>
            <a:off x="2117725" y="1855789"/>
            <a:ext cx="61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a[&amp;Sm,</a:t>
            </a:r>
            <a:endParaRPr lang="en-US" sz="1800">
              <a:latin typeface="WinInnwa" charset="0"/>
            </a:endParaRPr>
          </a:p>
        </p:txBody>
      </p:sp>
      <p:sp>
        <p:nvSpPr>
          <p:cNvPr id="1214738" name="Rectangle 274"/>
          <p:cNvSpPr>
            <a:spLocks noChangeArrowheads="1"/>
          </p:cNvSpPr>
          <p:nvPr/>
        </p:nvSpPr>
        <p:spPr bwMode="auto">
          <a:xfrm>
            <a:off x="2078039" y="2462214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rdu©m</a:t>
            </a:r>
            <a:endParaRPr lang="en-US" sz="1800">
              <a:latin typeface="WinInnwa" charset="0"/>
            </a:endParaRPr>
          </a:p>
        </p:txBody>
      </p:sp>
      <p:sp>
        <p:nvSpPr>
          <p:cNvPr id="1214739" name="Rectangle 275"/>
          <p:cNvSpPr>
            <a:spLocks noChangeArrowheads="1"/>
          </p:cNvSpPr>
          <p:nvPr/>
        </p:nvSpPr>
        <p:spPr bwMode="auto">
          <a:xfrm>
            <a:off x="2189164" y="2143125"/>
            <a:ext cx="609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a,,v</a:t>
            </a:r>
            <a:endParaRPr lang="en-US" sz="1800">
              <a:latin typeface="WinInnwa" charset="0"/>
            </a:endParaRPr>
          </a:p>
        </p:txBody>
      </p:sp>
      <p:sp>
        <p:nvSpPr>
          <p:cNvPr id="1214740" name="Rectangle 276"/>
          <p:cNvSpPr>
            <a:spLocks noChangeArrowheads="1"/>
          </p:cNvSpPr>
          <p:nvPr/>
        </p:nvSpPr>
        <p:spPr bwMode="auto">
          <a:xfrm>
            <a:off x="1966914" y="3438525"/>
            <a:ext cx="4231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a,,rd</a:t>
            </a:r>
            <a:endParaRPr lang="en-US" sz="1400">
              <a:latin typeface="WinInnwa" charset="0"/>
            </a:endParaRPr>
          </a:p>
        </p:txBody>
      </p:sp>
      <p:sp>
        <p:nvSpPr>
          <p:cNvPr id="1214741" name="Rectangle 277"/>
          <p:cNvSpPr>
            <a:spLocks noChangeArrowheads="1"/>
          </p:cNvSpPr>
          <p:nvPr/>
        </p:nvSpPr>
        <p:spPr bwMode="auto">
          <a:xfrm>
            <a:off x="1820863" y="4070350"/>
            <a:ext cx="65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[AuúKwf</a:t>
            </a:r>
            <a:endParaRPr lang="en-US" sz="1800">
              <a:latin typeface="WinInnwa" charset="0"/>
            </a:endParaRPr>
          </a:p>
        </p:txBody>
      </p:sp>
      <p:sp>
        <p:nvSpPr>
          <p:cNvPr id="1214742" name="Rectangle 278"/>
          <p:cNvSpPr>
            <a:spLocks noChangeArrowheads="1"/>
          </p:cNvSpPr>
          <p:nvPr/>
        </p:nvSpPr>
        <p:spPr bwMode="auto">
          <a:xfrm>
            <a:off x="1666875" y="4260850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Em[kH</a:t>
            </a:r>
          </a:p>
        </p:txBody>
      </p:sp>
      <p:sp>
        <p:nvSpPr>
          <p:cNvPr id="1214743" name="Rectangle 279"/>
          <p:cNvSpPr>
            <a:spLocks noChangeArrowheads="1"/>
          </p:cNvSpPr>
          <p:nvPr/>
        </p:nvSpPr>
        <p:spPr bwMode="auto">
          <a:xfrm>
            <a:off x="2058989" y="1004889"/>
            <a:ext cx="440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a,me</a:t>
            </a:r>
            <a:endParaRPr lang="en-US" sz="1800">
              <a:latin typeface="WinInnwa" charset="0"/>
            </a:endParaRPr>
          </a:p>
        </p:txBody>
      </p:sp>
      <p:sp>
        <p:nvSpPr>
          <p:cNvPr id="1214744" name="Rectangle 280"/>
          <p:cNvSpPr>
            <a:spLocks noChangeArrowheads="1"/>
          </p:cNvSpPr>
          <p:nvPr/>
        </p:nvSpPr>
        <p:spPr bwMode="auto">
          <a:xfrm>
            <a:off x="2162176" y="482600"/>
            <a:ext cx="514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tmrkwf</a:t>
            </a:r>
            <a:endParaRPr lang="en-US" sz="1800">
              <a:latin typeface="WinInnwa" charset="0"/>
            </a:endParaRPr>
          </a:p>
        </p:txBody>
      </p:sp>
      <p:sp>
        <p:nvSpPr>
          <p:cNvPr id="1214745" name="Rectangle 281"/>
          <p:cNvSpPr>
            <a:spLocks noChangeArrowheads="1"/>
          </p:cNvSpPr>
          <p:nvPr/>
        </p:nvSpPr>
        <p:spPr bwMode="auto">
          <a:xfrm>
            <a:off x="2044701" y="773114"/>
            <a:ext cx="536044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a[ma&amp;S </a:t>
            </a:r>
            <a:endParaRPr lang="en-US" sz="1800">
              <a:latin typeface="WinInnwa" charset="0"/>
            </a:endParaRPr>
          </a:p>
        </p:txBody>
      </p:sp>
      <p:sp>
        <p:nvSpPr>
          <p:cNvPr id="1214746" name="Rectangle 282"/>
          <p:cNvSpPr>
            <a:spLocks noChangeArrowheads="1"/>
          </p:cNvSpPr>
          <p:nvPr/>
        </p:nvSpPr>
        <p:spPr bwMode="auto">
          <a:xfrm>
            <a:off x="2095501" y="5397501"/>
            <a:ext cx="897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a,,ausv</a:t>
            </a:r>
            <a:endParaRPr lang="en-US" sz="1800">
              <a:latin typeface="WinInnwa" charset="0"/>
            </a:endParaRPr>
          </a:p>
        </p:txBody>
      </p:sp>
      <p:sp>
        <p:nvSpPr>
          <p:cNvPr id="1214747" name="Rectangle 283"/>
          <p:cNvSpPr>
            <a:spLocks noChangeArrowheads="1"/>
          </p:cNvSpPr>
          <p:nvPr/>
        </p:nvSpPr>
        <p:spPr bwMode="auto">
          <a:xfrm>
            <a:off x="2109788" y="5729289"/>
            <a:ext cx="5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'Ha,v</a:t>
            </a:r>
            <a:endParaRPr lang="en-US" sz="1800">
              <a:latin typeface="WinInnwa" charset="0"/>
            </a:endParaRPr>
          </a:p>
        </p:txBody>
      </p:sp>
      <p:sp>
        <p:nvSpPr>
          <p:cNvPr id="1214748" name="Rectangle 284"/>
          <p:cNvSpPr>
            <a:spLocks noChangeArrowheads="1"/>
          </p:cNvSpPr>
          <p:nvPr/>
        </p:nvSpPr>
        <p:spPr bwMode="auto">
          <a:xfrm>
            <a:off x="2003426" y="6369051"/>
            <a:ext cx="27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[*¾J</a:t>
            </a:r>
            <a:endParaRPr lang="en-US" sz="1800">
              <a:latin typeface="WinInnwa" charset="0"/>
            </a:endParaRPr>
          </a:p>
        </p:txBody>
      </p:sp>
      <p:sp>
        <p:nvSpPr>
          <p:cNvPr id="1214749" name="Rectangle 285"/>
          <p:cNvSpPr>
            <a:spLocks noChangeArrowheads="1"/>
          </p:cNvSpPr>
          <p:nvPr/>
        </p:nvSpPr>
        <p:spPr bwMode="auto">
          <a:xfrm>
            <a:off x="1851026" y="667226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Zmc&amp;d</a:t>
            </a:r>
            <a:endParaRPr lang="en-US" sz="1800">
              <a:latin typeface="WinInnwa" charset="0"/>
            </a:endParaRPr>
          </a:p>
        </p:txBody>
      </p:sp>
      <p:sp>
        <p:nvSpPr>
          <p:cNvPr id="1214750" name="Rectangle 286"/>
          <p:cNvSpPr>
            <a:spLocks noChangeArrowheads="1"/>
          </p:cNvSpPr>
          <p:nvPr/>
        </p:nvSpPr>
        <p:spPr bwMode="auto">
          <a:xfrm>
            <a:off x="1925638" y="6989764"/>
            <a:ext cx="45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rmvcd</a:t>
            </a:r>
            <a:endParaRPr lang="en-US" sz="1800">
              <a:latin typeface="WinInnwa" charset="0"/>
            </a:endParaRPr>
          </a:p>
        </p:txBody>
      </p:sp>
      <p:sp>
        <p:nvSpPr>
          <p:cNvPr id="1214751" name="Rectangle 287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a,zed</a:t>
            </a:r>
          </a:p>
        </p:txBody>
      </p:sp>
      <p:sp>
        <p:nvSpPr>
          <p:cNvPr id="1214752" name="Line 288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53" name="Line 289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54" name="Text Box 290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214755" name="Group 291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214756" name="Group 292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214757" name="Group 293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214758" name="Freeform 294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4759" name="Freeform 295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214760" name="Picture 296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4761" name="Freeform 297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4762" name="Freeform 298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4763" name="Freeform 299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4764" name="Freeform 300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4765" name="Freeform 301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214766" name="Line 302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767" name="Line 303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768" name="Line 304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769" name="Line 305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770" name="Line 306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771" name="Line 307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772" name="Rectangle 308"/>
          <p:cNvSpPr>
            <a:spLocks noChangeArrowheads="1"/>
          </p:cNvSpPr>
          <p:nvPr/>
        </p:nvSpPr>
        <p:spPr bwMode="auto">
          <a:xfrm>
            <a:off x="1735138" y="3763964"/>
            <a:ext cx="919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WinInnwa" charset="0"/>
              </a:rPr>
              <a:t>Nrnfwrf;pum;</a:t>
            </a:r>
            <a:endParaRPr lang="en-US" sz="1600">
              <a:latin typeface="WinInnwa" charset="0"/>
            </a:endParaRPr>
          </a:p>
        </p:txBody>
      </p:sp>
      <p:sp>
        <p:nvSpPr>
          <p:cNvPr id="1214773" name="Line 309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4774" name="Rectangle 310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214782" name="Group 318"/>
          <p:cNvGrpSpPr>
            <a:grpSpLocks/>
          </p:cNvGrpSpPr>
          <p:nvPr/>
        </p:nvGrpSpPr>
        <p:grpSpPr bwMode="auto">
          <a:xfrm>
            <a:off x="2028824" y="1590675"/>
            <a:ext cx="822324" cy="280987"/>
            <a:chOff x="2959" y="1049"/>
            <a:chExt cx="518" cy="177"/>
          </a:xfrm>
        </p:grpSpPr>
        <p:sp>
          <p:nvSpPr>
            <p:cNvPr id="1214783" name="Rectangle 319"/>
            <p:cNvSpPr>
              <a:spLocks noChangeArrowheads="1"/>
            </p:cNvSpPr>
            <p:nvPr/>
          </p:nvSpPr>
          <p:spPr bwMode="auto">
            <a:xfrm>
              <a:off x="2959" y="1049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odkU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4784" name="Rectangle 320"/>
            <p:cNvSpPr>
              <a:spLocks noChangeArrowheads="1"/>
            </p:cNvSpPr>
            <p:nvPr/>
          </p:nvSpPr>
          <p:spPr bwMode="auto">
            <a:xfrm>
              <a:off x="3071" y="1049"/>
              <a:ext cx="12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i="1">
                  <a:solidFill>
                    <a:srgbClr val="000000"/>
                  </a:solidFill>
                  <a:latin typeface="WinInnwa" charset="0"/>
                </a:rPr>
                <a:t> ,k'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4785" name="Rectangle 321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4786" name="Rectangle 322"/>
            <p:cNvSpPr>
              <a:spLocks noChangeArrowheads="1"/>
            </p:cNvSpPr>
            <p:nvPr/>
          </p:nvSpPr>
          <p:spPr bwMode="auto">
            <a:xfrm>
              <a:off x="3227" y="1139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u="sng">
                  <a:solidFill>
                    <a:srgbClr val="000000"/>
                  </a:solidFill>
                  <a:latin typeface="WinInnwa" charset="0"/>
                </a:rPr>
                <a:t> usqkH;Ncif;</a:t>
              </a:r>
              <a:endParaRPr lang="en-US" sz="1200">
                <a:latin typeface="WinInnwa" charset="0"/>
              </a:endParaRPr>
            </a:p>
          </p:txBody>
        </p:sp>
      </p:grpSp>
      <p:grpSp>
        <p:nvGrpSpPr>
          <p:cNvPr id="1214787" name="Group 323"/>
          <p:cNvGrpSpPr>
            <a:grpSpLocks/>
          </p:cNvGrpSpPr>
          <p:nvPr/>
        </p:nvGrpSpPr>
        <p:grpSpPr bwMode="auto">
          <a:xfrm>
            <a:off x="1927225" y="3101976"/>
            <a:ext cx="965200" cy="307975"/>
            <a:chOff x="2981" y="1968"/>
            <a:chExt cx="608" cy="194"/>
          </a:xfrm>
        </p:grpSpPr>
        <p:sp>
          <p:nvSpPr>
            <p:cNvPr id="1214788" name="Rectangle 324"/>
            <p:cNvSpPr>
              <a:spLocks noChangeArrowheads="1"/>
            </p:cNvSpPr>
            <p:nvPr/>
          </p:nvSpPr>
          <p:spPr bwMode="auto">
            <a:xfrm>
              <a:off x="3181" y="2046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214789" name="Group 325"/>
            <p:cNvGrpSpPr>
              <a:grpSpLocks/>
            </p:cNvGrpSpPr>
            <p:nvPr/>
          </p:nvGrpSpPr>
          <p:grpSpPr bwMode="auto">
            <a:xfrm>
              <a:off x="2981" y="1968"/>
              <a:ext cx="608" cy="165"/>
              <a:chOff x="2981" y="2024"/>
              <a:chExt cx="608" cy="165"/>
            </a:xfrm>
          </p:grpSpPr>
          <p:sp>
            <p:nvSpPr>
              <p:cNvPr id="1214790" name="Rectangle 326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4791" name="Rectangle 327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9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4792" name="Rectangle 328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3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NyoemNzpfNcif;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4793" name="Rectangle 329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214794" name="Group 330"/>
          <p:cNvGrpSpPr>
            <a:grpSpLocks/>
          </p:cNvGrpSpPr>
          <p:nvPr/>
        </p:nvGrpSpPr>
        <p:grpSpPr bwMode="auto">
          <a:xfrm>
            <a:off x="2000255" y="5111749"/>
            <a:ext cx="981076" cy="279400"/>
            <a:chOff x="2948" y="3234"/>
            <a:chExt cx="618" cy="176"/>
          </a:xfrm>
        </p:grpSpPr>
        <p:sp>
          <p:nvSpPr>
            <p:cNvPr id="1214795" name="Rectangle 331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14796" name="Group 332"/>
            <p:cNvGrpSpPr>
              <a:grpSpLocks/>
            </p:cNvGrpSpPr>
            <p:nvPr/>
          </p:nvGrpSpPr>
          <p:grpSpPr bwMode="auto">
            <a:xfrm>
              <a:off x="2970" y="3234"/>
              <a:ext cx="596" cy="176"/>
              <a:chOff x="2970" y="3290"/>
              <a:chExt cx="596" cy="176"/>
            </a:xfrm>
          </p:grpSpPr>
          <p:sp>
            <p:nvSpPr>
              <p:cNvPr id="1214797" name="Rectangle 333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4798" name="Rectangle 334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9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4799" name="Rectangle 335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4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</a:t>
                </a:r>
                <a:r>
                  <a:rPr lang="ja-JP" altLang="en-US" sz="900" b="1" u="sng">
                    <a:solidFill>
                      <a:srgbClr val="000000"/>
                    </a:solidFill>
                    <a:latin typeface="WinInnwa" charset="0"/>
                  </a:rPr>
                  <a:t>’’’’</a:t>
                </a:r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;</a:t>
                </a:r>
                <a:r>
                  <a:rPr lang="ja-JP" altLang="en-US" sz="900" b="1" u="sng">
                    <a:solidFill>
                      <a:srgbClr val="000000"/>
                    </a:solidFill>
                    <a:latin typeface="WinInnwa" charset="0"/>
                  </a:rPr>
                  <a:t>’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214805" name="Rectangle 341"/>
          <p:cNvSpPr>
            <a:spLocks noChangeArrowheads="1"/>
          </p:cNvSpPr>
          <p:nvPr/>
        </p:nvSpPr>
        <p:spPr bwMode="auto">
          <a:xfrm>
            <a:off x="9690100" y="152401"/>
            <a:ext cx="369888" cy="762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806" name="Rectangle 342"/>
          <p:cNvSpPr>
            <a:spLocks noChangeArrowheads="1"/>
          </p:cNvSpPr>
          <p:nvPr/>
        </p:nvSpPr>
        <p:spPr bwMode="auto">
          <a:xfrm>
            <a:off x="5495925" y="7431088"/>
            <a:ext cx="4306888" cy="3413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4804" name="Rectangle 340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14657" name="Picture 19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4807" name="Text Box 343"/>
          <p:cNvSpPr txBox="1">
            <a:spLocks noChangeArrowheads="1"/>
          </p:cNvSpPr>
          <p:nvPr/>
        </p:nvSpPr>
        <p:spPr bwMode="auto">
          <a:xfrm rot="-5400000">
            <a:off x="934244" y="3443685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1214808" name="Group 344"/>
          <p:cNvGrpSpPr>
            <a:grpSpLocks/>
          </p:cNvGrpSpPr>
          <p:nvPr/>
        </p:nvGrpSpPr>
        <p:grpSpPr bwMode="auto">
          <a:xfrm>
            <a:off x="1800231" y="6081715"/>
            <a:ext cx="1065213" cy="327024"/>
            <a:chOff x="2836" y="3844"/>
            <a:chExt cx="671" cy="206"/>
          </a:xfrm>
        </p:grpSpPr>
        <p:sp>
          <p:nvSpPr>
            <p:cNvPr id="1214809" name="Rectangle 345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14810" name="Group 346"/>
            <p:cNvGrpSpPr>
              <a:grpSpLocks/>
            </p:cNvGrpSpPr>
            <p:nvPr/>
          </p:nvGrpSpPr>
          <p:grpSpPr bwMode="auto">
            <a:xfrm>
              <a:off x="2948" y="3844"/>
              <a:ext cx="559" cy="206"/>
              <a:chOff x="2948" y="3904"/>
              <a:chExt cx="559" cy="206"/>
            </a:xfrm>
          </p:grpSpPr>
          <p:sp>
            <p:nvSpPr>
              <p:cNvPr id="1214811" name="Rectangle 347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4812" name="Rectangle 348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16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4813" name="Rectangle 349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my-MM" sz="1200">
                  <a:latin typeface="WinInnwa" charset="0"/>
                </a:endParaRPr>
              </a:p>
            </p:txBody>
          </p:sp>
          <p:sp>
            <p:nvSpPr>
              <p:cNvPr id="1214814" name="Rectangle 350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  NyefvmNcif;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ChangeArrowheads="1"/>
          </p:cNvSpPr>
          <p:nvPr/>
        </p:nvSpPr>
        <p:spPr bwMode="auto">
          <a:xfrm>
            <a:off x="4681538" y="1214439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200">
              <a:latin typeface="WinInnwa" charset="0"/>
            </a:endParaRPr>
          </a:p>
        </p:txBody>
      </p:sp>
      <p:sp>
        <p:nvSpPr>
          <p:cNvPr id="1216522" name="Rectangle 10"/>
          <p:cNvSpPr>
            <a:spLocks noChangeArrowheads="1"/>
          </p:cNvSpPr>
          <p:nvPr/>
        </p:nvSpPr>
        <p:spPr bwMode="auto">
          <a:xfrm>
            <a:off x="2384425" y="7107238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16633" name="Rectangle 121"/>
          <p:cNvSpPr>
            <a:spLocks noChangeArrowheads="1"/>
          </p:cNvSpPr>
          <p:nvPr/>
        </p:nvSpPr>
        <p:spPr bwMode="auto">
          <a:xfrm>
            <a:off x="4003903" y="436563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A</a:t>
            </a:r>
            <a:endParaRPr lang="en-US" b="1">
              <a:latin typeface="WinInnwa" charset="0"/>
            </a:endParaRPr>
          </a:p>
        </p:txBody>
      </p:sp>
      <p:grpSp>
        <p:nvGrpSpPr>
          <p:cNvPr id="1216634" name="Group 122"/>
          <p:cNvGrpSpPr>
            <a:grpSpLocks/>
          </p:cNvGrpSpPr>
          <p:nvPr/>
        </p:nvGrpSpPr>
        <p:grpSpPr bwMode="auto">
          <a:xfrm>
            <a:off x="4203703" y="68263"/>
            <a:ext cx="976313" cy="428625"/>
            <a:chOff x="4770" y="424"/>
            <a:chExt cx="615" cy="270"/>
          </a:xfrm>
        </p:grpSpPr>
        <p:sp>
          <p:nvSpPr>
            <p:cNvPr id="1216635" name="Rectangle 123"/>
            <p:cNvSpPr>
              <a:spLocks noChangeArrowheads="1"/>
            </p:cNvSpPr>
            <p:nvPr/>
          </p:nvSpPr>
          <p:spPr bwMode="auto">
            <a:xfrm>
              <a:off x="4795" y="424"/>
              <a:ext cx="5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Untangling The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6636" name="Rectangle 124"/>
            <p:cNvSpPr>
              <a:spLocks noChangeArrowheads="1"/>
            </p:cNvSpPr>
            <p:nvPr/>
          </p:nvSpPr>
          <p:spPr bwMode="auto">
            <a:xfrm>
              <a:off x="4770" y="558"/>
              <a:ext cx="4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Prophets!</a:t>
              </a:r>
              <a:endParaRPr lang="en-US" sz="1200">
                <a:latin typeface="WinInnwa" charset="0"/>
              </a:endParaRPr>
            </a:p>
          </p:txBody>
        </p:sp>
      </p:grpSp>
      <p:sp>
        <p:nvSpPr>
          <p:cNvPr id="1216637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38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40" name="Rectangle 128"/>
          <p:cNvSpPr>
            <a:spLocks noChangeArrowheads="1"/>
          </p:cNvSpPr>
          <p:nvPr/>
        </p:nvSpPr>
        <p:spPr bwMode="auto">
          <a:xfrm>
            <a:off x="4125913" y="16541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200">
              <a:latin typeface="WinInnwa" charset="0"/>
            </a:endParaRPr>
          </a:p>
        </p:txBody>
      </p:sp>
      <p:sp>
        <p:nvSpPr>
          <p:cNvPr id="1216641" name="Rectangle 129"/>
          <p:cNvSpPr>
            <a:spLocks noChangeArrowheads="1"/>
          </p:cNvSpPr>
          <p:nvPr/>
        </p:nvSpPr>
        <p:spPr bwMode="auto">
          <a:xfrm>
            <a:off x="4125913" y="179705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6643" name="Rectangle 131"/>
          <p:cNvSpPr>
            <a:spLocks noChangeArrowheads="1"/>
          </p:cNvSpPr>
          <p:nvPr/>
        </p:nvSpPr>
        <p:spPr bwMode="auto">
          <a:xfrm>
            <a:off x="4214814" y="3201989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16645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46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47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48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50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51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52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53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61" name="Rectangle 149"/>
          <p:cNvSpPr>
            <a:spLocks noChangeArrowheads="1"/>
          </p:cNvSpPr>
          <p:nvPr/>
        </p:nvSpPr>
        <p:spPr bwMode="auto">
          <a:xfrm>
            <a:off x="4019550" y="2897188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16662" name="Rectangle 150"/>
          <p:cNvSpPr>
            <a:spLocks noChangeArrowheads="1"/>
          </p:cNvSpPr>
          <p:nvPr/>
        </p:nvSpPr>
        <p:spPr bwMode="auto">
          <a:xfrm>
            <a:off x="3825875" y="1231901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6663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664" name="Rectangle 152"/>
          <p:cNvSpPr>
            <a:spLocks noChangeArrowheads="1"/>
          </p:cNvSpPr>
          <p:nvPr/>
        </p:nvSpPr>
        <p:spPr bwMode="auto">
          <a:xfrm>
            <a:off x="4240213" y="2822575"/>
            <a:ext cx="2500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BEY</a:t>
            </a:r>
            <a:endParaRPr lang="en-US" sz="1600" i="1">
              <a:latin typeface="WinInnwa" charset="0"/>
            </a:endParaRPr>
          </a:p>
        </p:txBody>
      </p:sp>
      <p:sp>
        <p:nvSpPr>
          <p:cNvPr id="1216665" name="Rectangle 153"/>
          <p:cNvSpPr>
            <a:spLocks noChangeArrowheads="1"/>
          </p:cNvSpPr>
          <p:nvPr/>
        </p:nvSpPr>
        <p:spPr bwMode="auto">
          <a:xfrm>
            <a:off x="4238625" y="1870076"/>
            <a:ext cx="4291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SRAEL</a:t>
            </a:r>
            <a:endParaRPr lang="en-US" sz="1800" i="1">
              <a:latin typeface="WinInnwa" charset="0"/>
            </a:endParaRPr>
          </a:p>
        </p:txBody>
      </p:sp>
      <p:sp>
        <p:nvSpPr>
          <p:cNvPr id="1216666" name="Rectangle 154"/>
          <p:cNvSpPr>
            <a:spLocks noChangeArrowheads="1"/>
          </p:cNvSpPr>
          <p:nvPr/>
        </p:nvSpPr>
        <p:spPr bwMode="auto">
          <a:xfrm>
            <a:off x="4230689" y="2476501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16667" name="Rectangle 155"/>
          <p:cNvSpPr>
            <a:spLocks noChangeArrowheads="1"/>
          </p:cNvSpPr>
          <p:nvPr/>
        </p:nvSpPr>
        <p:spPr bwMode="auto">
          <a:xfrm>
            <a:off x="4240214" y="2170114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16670" name="Rectangle 158"/>
          <p:cNvSpPr>
            <a:spLocks noChangeArrowheads="1"/>
          </p:cNvSpPr>
          <p:nvPr/>
        </p:nvSpPr>
        <p:spPr bwMode="auto">
          <a:xfrm>
            <a:off x="4244976" y="496889"/>
            <a:ext cx="461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RABIA</a:t>
            </a:r>
            <a:endParaRPr lang="en-US" sz="1800" i="1">
              <a:latin typeface="WinInnwa" charset="0"/>
            </a:endParaRPr>
          </a:p>
        </p:txBody>
      </p:sp>
      <p:sp>
        <p:nvSpPr>
          <p:cNvPr id="1216671" name="Rectangle 159"/>
          <p:cNvSpPr>
            <a:spLocks noChangeArrowheads="1"/>
          </p:cNvSpPr>
          <p:nvPr/>
        </p:nvSpPr>
        <p:spPr bwMode="auto">
          <a:xfrm>
            <a:off x="4260851" y="800100"/>
            <a:ext cx="16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AD </a:t>
            </a:r>
            <a:endParaRPr lang="en-US" sz="1800" i="1">
              <a:latin typeface="WinInnwa" charset="0"/>
            </a:endParaRPr>
          </a:p>
        </p:txBody>
      </p:sp>
      <p:sp>
        <p:nvSpPr>
          <p:cNvPr id="1216682" name="Rectangle 170"/>
          <p:cNvSpPr>
            <a:spLocks noChangeArrowheads="1"/>
          </p:cNvSpPr>
          <p:nvPr/>
        </p:nvSpPr>
        <p:spPr bwMode="auto">
          <a:xfrm>
            <a:off x="4032818" y="747713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16683" name="Rectangle 171"/>
          <p:cNvSpPr>
            <a:spLocks noChangeArrowheads="1"/>
          </p:cNvSpPr>
          <p:nvPr/>
        </p:nvSpPr>
        <p:spPr bwMode="auto">
          <a:xfrm>
            <a:off x="3988120" y="105251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16684" name="Rectangle 172"/>
          <p:cNvSpPr>
            <a:spLocks noChangeArrowheads="1"/>
          </p:cNvSpPr>
          <p:nvPr/>
        </p:nvSpPr>
        <p:spPr bwMode="auto">
          <a:xfrm>
            <a:off x="4243388" y="1133476"/>
            <a:ext cx="349041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EWELS</a:t>
            </a:r>
            <a:endParaRPr lang="en-US" sz="1800" i="1">
              <a:latin typeface="WinInnwa" charset="0"/>
            </a:endParaRPr>
          </a:p>
        </p:txBody>
      </p:sp>
      <p:sp>
        <p:nvSpPr>
          <p:cNvPr id="1216685" name="Rectangle 173"/>
          <p:cNvSpPr>
            <a:spLocks noChangeArrowheads="1"/>
          </p:cNvSpPr>
          <p:nvPr/>
        </p:nvSpPr>
        <p:spPr bwMode="auto">
          <a:xfrm>
            <a:off x="3937320" y="18081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I</a:t>
            </a:r>
            <a:endParaRPr lang="en-US" b="1">
              <a:latin typeface="WinInnwa" charset="0"/>
            </a:endParaRPr>
          </a:p>
        </p:txBody>
      </p:sp>
      <p:sp>
        <p:nvSpPr>
          <p:cNvPr id="1216686" name="Rectangle 174"/>
          <p:cNvSpPr>
            <a:spLocks noChangeArrowheads="1"/>
          </p:cNvSpPr>
          <p:nvPr/>
        </p:nvSpPr>
        <p:spPr bwMode="auto">
          <a:xfrm>
            <a:off x="3975419" y="2093914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16687" name="Rectangle 175"/>
          <p:cNvSpPr>
            <a:spLocks noChangeArrowheads="1"/>
          </p:cNvSpPr>
          <p:nvPr/>
        </p:nvSpPr>
        <p:spPr bwMode="auto">
          <a:xfrm>
            <a:off x="3882009" y="2424114"/>
            <a:ext cx="2693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M</a:t>
            </a:r>
            <a:endParaRPr lang="en-US" b="1">
              <a:latin typeface="WinInnwa" charset="0"/>
            </a:endParaRPr>
          </a:p>
        </p:txBody>
      </p:sp>
      <p:sp>
        <p:nvSpPr>
          <p:cNvPr id="1216688" name="Rectangle 176"/>
          <p:cNvSpPr>
            <a:spLocks noChangeArrowheads="1"/>
          </p:cNvSpPr>
          <p:nvPr/>
        </p:nvSpPr>
        <p:spPr bwMode="auto">
          <a:xfrm>
            <a:off x="4003903" y="2754314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O</a:t>
            </a:r>
            <a:endParaRPr lang="en-US" b="1">
              <a:latin typeface="WinInnwa" charset="0"/>
            </a:endParaRPr>
          </a:p>
        </p:txBody>
      </p:sp>
      <p:sp>
        <p:nvSpPr>
          <p:cNvPr id="1216701" name="Rectangle 189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16702" name="Picture 19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6712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78</a:t>
            </a:r>
          </a:p>
        </p:txBody>
      </p:sp>
      <p:sp>
        <p:nvSpPr>
          <p:cNvPr id="1216649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06" name="Rectangle 194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16713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16714" name="Rectangle 202"/>
          <p:cNvSpPr>
            <a:spLocks noChangeArrowheads="1"/>
          </p:cNvSpPr>
          <p:nvPr/>
        </p:nvSpPr>
        <p:spPr bwMode="auto">
          <a:xfrm>
            <a:off x="6689727" y="584201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16715" name="Rectangle 203"/>
          <p:cNvSpPr>
            <a:spLocks noChangeArrowheads="1"/>
          </p:cNvSpPr>
          <p:nvPr/>
        </p:nvSpPr>
        <p:spPr bwMode="auto">
          <a:xfrm>
            <a:off x="5792790" y="4302125"/>
            <a:ext cx="3690937" cy="42092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32F04D"/>
                </a:solidFill>
                <a:latin typeface="WinInnwa" charset="0"/>
              </a:rPr>
              <a:t>rSwfrdedKif7eftaxmuftul</a:t>
            </a:r>
            <a:endParaRPr lang="en-US" sz="4000" b="1">
              <a:solidFill>
                <a:srgbClr val="32F04D"/>
              </a:solidFill>
              <a:latin typeface="WinInnwa" charset="0"/>
            </a:endParaRPr>
          </a:p>
        </p:txBody>
      </p:sp>
      <p:sp>
        <p:nvSpPr>
          <p:cNvPr id="1216716" name="Text Box 204"/>
          <p:cNvSpPr txBox="1">
            <a:spLocks noChangeArrowheads="1"/>
          </p:cNvSpPr>
          <p:nvPr/>
        </p:nvSpPr>
        <p:spPr bwMode="auto">
          <a:xfrm>
            <a:off x="5788025" y="4621213"/>
            <a:ext cx="4019550" cy="2587924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b="1">
                <a:solidFill>
                  <a:srgbClr val="FFE957"/>
                </a:solidFill>
                <a:latin typeface="WinInnwa" charset="0"/>
              </a:rPr>
              <a:t>‘</a:t>
            </a:r>
            <a:r>
              <a:rPr lang="en-US" sz="2800" b="1">
                <a:solidFill>
                  <a:schemeClr val="hlink"/>
                </a:solidFill>
                <a:latin typeface="WinInnwa" charset="0"/>
              </a:rPr>
              <a:t>£Koa7v</a:t>
            </a:r>
            <a:r>
              <a:rPr lang="en-US" sz="3200" b="1">
                <a:solidFill>
                  <a:srgbClr val="FFF819"/>
                </a:solidFill>
                <a:latin typeface="WinInnwa" charset="0"/>
              </a:rPr>
              <a:t> 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</a:rPr>
              <a:t>- I</a:t>
            </a:r>
            <a:r>
              <a:rPr lang="en-US" sz="3200" b="1">
                <a:solidFill>
                  <a:srgbClr val="FFF819"/>
                </a:solidFill>
                <a:latin typeface="WinInnwa" charset="0"/>
              </a:rPr>
              <a:t>          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WinInnwa" charset="0"/>
                <a:cs typeface="Arial Unicode MS" charset="0"/>
              </a:rPr>
              <a:t>jyKvkyf</a:t>
            </a:r>
            <a:r>
              <a:rPr lang="en-US" b="1">
                <a:solidFill>
                  <a:srgbClr val="FFF819"/>
                </a:solidFill>
                <a:latin typeface="WinInnwa" charset="0"/>
                <a:cs typeface="Arial Unicode MS" charset="0"/>
              </a:rPr>
              <a:t> </a:t>
            </a:r>
            <a:r>
              <a:rPr lang="en-US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– J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E957"/>
                </a:solidFill>
                <a:latin typeface="WinInnwa" charset="0"/>
                <a:cs typeface="Arial Unicode MS" charset="0"/>
              </a:rPr>
              <a:t>f&amp;rnfrSm</a:t>
            </a:r>
            <a:r>
              <a:rPr lang="en-US" b="1">
                <a:solidFill>
                  <a:srgbClr val="FFF819"/>
                </a:solidFill>
                <a:latin typeface="WinInnwa" charset="0"/>
                <a:cs typeface="Arial Unicode MS" charset="0"/>
              </a:rPr>
              <a:t> - </a:t>
            </a:r>
            <a:r>
              <a:rPr lang="en-US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M</a:t>
            </a:r>
            <a:endParaRPr lang="en-US" b="1">
              <a:solidFill>
                <a:srgbClr val="FFF819"/>
              </a:solidFill>
              <a:latin typeface="Times New Roman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  <a:latin typeface="WinInnwa" charset="0"/>
              </a:rPr>
              <a:t>bk7m;pum;emcHrIjzpfon</a:t>
            </a:r>
            <a:r>
              <a:rPr lang="en-US" sz="3200" b="1">
                <a:solidFill>
                  <a:srgbClr val="66FFFF"/>
                </a:solidFill>
                <a:latin typeface="WinInnwa" charset="0"/>
              </a:rPr>
              <a:t>f</a:t>
            </a:r>
            <a:r>
              <a:rPr lang="en-US" sz="3200" b="1">
                <a:solidFill>
                  <a:srgbClr val="FFF819"/>
                </a:solidFill>
                <a:latin typeface="WinInnwa" charset="0"/>
              </a:rPr>
              <a:t>- </a:t>
            </a:r>
            <a:r>
              <a:rPr lang="en-US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O</a:t>
            </a:r>
            <a:endParaRPr lang="en-US" sz="3200" b="1">
              <a:solidFill>
                <a:srgbClr val="FFF819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216720" name="AutoShape 208"/>
          <p:cNvSpPr>
            <a:spLocks noChangeArrowheads="1"/>
          </p:cNvSpPr>
          <p:nvPr/>
        </p:nvSpPr>
        <p:spPr bwMode="auto">
          <a:xfrm>
            <a:off x="5703889" y="4056063"/>
            <a:ext cx="3916362" cy="32051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700" name="Rectangle 188"/>
          <p:cNvSpPr>
            <a:spLocks noChangeArrowheads="1"/>
          </p:cNvSpPr>
          <p:nvPr/>
        </p:nvSpPr>
        <p:spPr bwMode="auto">
          <a:xfrm>
            <a:off x="3829050" y="457200"/>
            <a:ext cx="373063" cy="28273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16733" name="Group 221"/>
          <p:cNvGrpSpPr>
            <a:grpSpLocks/>
          </p:cNvGrpSpPr>
          <p:nvPr/>
        </p:nvGrpSpPr>
        <p:grpSpPr bwMode="auto">
          <a:xfrm>
            <a:off x="5357815" y="2238376"/>
            <a:ext cx="4700587" cy="1766888"/>
            <a:chOff x="3187" y="1239"/>
            <a:chExt cx="2961" cy="1113"/>
          </a:xfrm>
        </p:grpSpPr>
        <p:sp>
          <p:nvSpPr>
            <p:cNvPr id="1216734" name="Text Box 222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16735" name="Text Box 223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16736" name="Text Box 224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&amp;IwfaxG;rIr&amp;Sdap&amp;ef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grpSp>
        <p:nvGrpSpPr>
          <p:cNvPr id="1216737" name="Group 225"/>
          <p:cNvGrpSpPr>
            <a:grpSpLocks/>
          </p:cNvGrpSpPr>
          <p:nvPr/>
        </p:nvGrpSpPr>
        <p:grpSpPr bwMode="auto">
          <a:xfrm>
            <a:off x="122239" y="679451"/>
            <a:ext cx="1416050" cy="6365876"/>
            <a:chOff x="38" y="450"/>
            <a:chExt cx="892" cy="4010"/>
          </a:xfrm>
        </p:grpSpPr>
        <p:sp>
          <p:nvSpPr>
            <p:cNvPr id="1216738" name="Rectangle 226"/>
            <p:cNvSpPr>
              <a:spLocks noChangeArrowheads="1"/>
            </p:cNvSpPr>
            <p:nvPr/>
          </p:nvSpPr>
          <p:spPr bwMode="auto">
            <a:xfrm>
              <a:off x="54" y="1396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usqkH;Ncif;</a:t>
              </a:r>
            </a:p>
          </p:txBody>
        </p:sp>
        <p:sp>
          <p:nvSpPr>
            <p:cNvPr id="1216739" name="Rectangle 227"/>
            <p:cNvSpPr>
              <a:spLocks noChangeArrowheads="1"/>
            </p:cNvSpPr>
            <p:nvPr/>
          </p:nvSpPr>
          <p:spPr bwMode="auto">
            <a:xfrm>
              <a:off x="48" y="4069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NyefvmNcif;</a:t>
              </a:r>
            </a:p>
          </p:txBody>
        </p:sp>
        <p:sp>
          <p:nvSpPr>
            <p:cNvPr id="1216740" name="Rectangle 228"/>
            <p:cNvSpPr>
              <a:spLocks noChangeArrowheads="1"/>
            </p:cNvSpPr>
            <p:nvPr/>
          </p:nvSpPr>
          <p:spPr bwMode="auto">
            <a:xfrm>
              <a:off x="38" y="450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£Koa&amp;v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(r)wnf;om</a:t>
              </a:r>
              <a:endParaRPr lang="en-US" sz="1800" b="1" i="1" u="sng">
                <a:solidFill>
                  <a:schemeClr val="bg1"/>
                </a:solidFill>
                <a:latin typeface="WinInnwa" charset="0"/>
              </a:endParaRPr>
            </a:p>
          </p:txBody>
        </p:sp>
        <p:sp>
          <p:nvSpPr>
            <p:cNvPr id="1216741" name="Rectangle 229"/>
            <p:cNvSpPr>
              <a:spLocks noChangeArrowheads="1"/>
            </p:cNvSpPr>
            <p:nvPr/>
          </p:nvSpPr>
          <p:spPr bwMode="auto">
            <a:xfrm>
              <a:off x="100" y="2643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NyoemNzpfNcif;</a:t>
              </a:r>
            </a:p>
          </p:txBody>
        </p:sp>
        <p:sp>
          <p:nvSpPr>
            <p:cNvPr id="1216742" name="Rectangle 230"/>
            <p:cNvSpPr>
              <a:spLocks noChangeArrowheads="1"/>
            </p:cNvSpPr>
            <p:nvPr/>
          </p:nvSpPr>
          <p:spPr bwMode="auto">
            <a:xfrm>
              <a:off x="100" y="3434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odrf;oGm;Ncif;</a:t>
              </a:r>
            </a:p>
          </p:txBody>
        </p:sp>
      </p:grpSp>
      <p:sp>
        <p:nvSpPr>
          <p:cNvPr id="1216743" name="Rectangle 231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16744" name="Text Box 232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216745" name="Line 233"/>
          <p:cNvSpPr>
            <a:spLocks noChangeShapeType="1"/>
          </p:cNvSpPr>
          <p:nvPr/>
        </p:nvSpPr>
        <p:spPr bwMode="auto">
          <a:xfrm>
            <a:off x="1789114" y="1031876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46" name="Line 234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47" name="Rectangle 235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16748" name="Rectangle 236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216749" name="Rectangle 237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6750" name="Rectangle 238"/>
          <p:cNvSpPr>
            <a:spLocks noChangeArrowheads="1"/>
          </p:cNvSpPr>
          <p:nvPr/>
        </p:nvSpPr>
        <p:spPr bwMode="auto">
          <a:xfrm>
            <a:off x="1712914" y="347664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200">
              <a:latin typeface="WinInnwa" charset="0"/>
            </a:endParaRPr>
          </a:p>
        </p:txBody>
      </p:sp>
      <p:sp>
        <p:nvSpPr>
          <p:cNvPr id="1216751" name="Rectangle 239"/>
          <p:cNvSpPr>
            <a:spLocks noChangeArrowheads="1"/>
          </p:cNvSpPr>
          <p:nvPr/>
        </p:nvSpPr>
        <p:spPr bwMode="auto">
          <a:xfrm>
            <a:off x="1890713" y="347664"/>
            <a:ext cx="4071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i="1">
                <a:solidFill>
                  <a:srgbClr val="000000"/>
                </a:solidFill>
                <a:latin typeface="WinInnwa" charset="0"/>
              </a:rPr>
              <a:t>£Koa&amp;v</a:t>
            </a:r>
            <a:endParaRPr lang="en-US" sz="1200">
              <a:latin typeface="WinInnwa" charset="0"/>
            </a:endParaRPr>
          </a:p>
        </p:txBody>
      </p:sp>
      <p:sp>
        <p:nvSpPr>
          <p:cNvPr id="1216752" name="Rectangle 240"/>
          <p:cNvSpPr>
            <a:spLocks noChangeArrowheads="1"/>
          </p:cNvSpPr>
          <p:nvPr/>
        </p:nvSpPr>
        <p:spPr bwMode="auto">
          <a:xfrm>
            <a:off x="2295525" y="344490"/>
            <a:ext cx="3077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: redKifiH</a:t>
            </a:r>
            <a:endParaRPr lang="en-US" sz="1200">
              <a:latin typeface="WinInnwa" charset="0"/>
            </a:endParaRPr>
          </a:p>
        </p:txBody>
      </p:sp>
      <p:sp>
        <p:nvSpPr>
          <p:cNvPr id="1216753" name="Rectangle 241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216754" name="Rectangle 242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6755" name="Freeform 243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56" name="Freeform 244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57" name="Freeform 245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58" name="Freeform 246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59" name="Freeform 247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0" name="Line 248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1" name="Line 249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2" name="Line 250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3" name="Line 251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4" name="Line 252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5" name="Line 253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6" name="Line 254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7" name="Line 255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8" name="Line 256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69" name="Line 257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70" name="Line 258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71" name="Rectangle 259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16772" name="Rectangle 260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16773" name="Rectangle 261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216774" name="Rectangle 262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216775" name="Rectangle 263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16776" name="Rectangle 264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6777" name="Line 265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78" name="Line 266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79" name="Line 267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780" name="AutoShape 268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6781" name="AutoShape 269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6782" name="AutoShape 270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6783" name="AutoShape 271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6784" name="Line 272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85" name="Freeform 273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86" name="Freeform 274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787" name="Rectangle 275"/>
          <p:cNvSpPr>
            <a:spLocks noChangeArrowheads="1"/>
          </p:cNvSpPr>
          <p:nvPr/>
        </p:nvSpPr>
        <p:spPr bwMode="auto">
          <a:xfrm>
            <a:off x="1878989" y="2879726"/>
            <a:ext cx="599712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({'kH</a:t>
            </a:r>
            <a:endParaRPr lang="en-US" sz="1200">
              <a:latin typeface="WinInnwa" charset="0"/>
            </a:endParaRPr>
          </a:p>
        </p:txBody>
      </p:sp>
      <p:sp>
        <p:nvSpPr>
          <p:cNvPr id="1216788" name="Text Box 276"/>
          <p:cNvSpPr txBox="1">
            <a:spLocks noChangeArrowheads="1"/>
          </p:cNvSpPr>
          <p:nvPr/>
        </p:nvSpPr>
        <p:spPr bwMode="auto">
          <a:xfrm>
            <a:off x="1795463" y="4470399"/>
            <a:ext cx="1130300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(edea0)</a:t>
            </a:r>
          </a:p>
        </p:txBody>
      </p:sp>
      <p:sp>
        <p:nvSpPr>
          <p:cNvPr id="1216789" name="Rectangle 277"/>
          <p:cNvSpPr>
            <a:spLocks noChangeArrowheads="1"/>
          </p:cNvSpPr>
          <p:nvPr/>
        </p:nvSpPr>
        <p:spPr bwMode="auto">
          <a:xfrm>
            <a:off x="2046289" y="1189039"/>
            <a:ext cx="352661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(edea0)</a:t>
            </a:r>
            <a:endParaRPr lang="en-US" sz="1200">
              <a:latin typeface="WinInnwa" charset="0"/>
            </a:endParaRPr>
          </a:p>
        </p:txBody>
      </p:sp>
      <p:sp>
        <p:nvSpPr>
          <p:cNvPr id="1216790" name="Rectangle 278"/>
          <p:cNvSpPr>
            <a:spLocks noChangeArrowheads="1"/>
          </p:cNvSpPr>
          <p:nvPr/>
        </p:nvSpPr>
        <p:spPr bwMode="auto">
          <a:xfrm>
            <a:off x="1916113" y="2706689"/>
            <a:ext cx="4094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BoA'd</a:t>
            </a:r>
            <a:endParaRPr lang="en-US" sz="1600">
              <a:latin typeface="WinInnwa" charset="0"/>
            </a:endParaRPr>
          </a:p>
        </p:txBody>
      </p:sp>
      <p:sp>
        <p:nvSpPr>
          <p:cNvPr id="1216791" name="Rectangle 279"/>
          <p:cNvSpPr>
            <a:spLocks noChangeArrowheads="1"/>
          </p:cNvSpPr>
          <p:nvPr/>
        </p:nvSpPr>
        <p:spPr bwMode="auto">
          <a:xfrm>
            <a:off x="2117725" y="1855789"/>
            <a:ext cx="61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a[&amp;Sm,</a:t>
            </a:r>
            <a:endParaRPr lang="en-US" sz="1800">
              <a:latin typeface="WinInnwa" charset="0"/>
            </a:endParaRPr>
          </a:p>
        </p:txBody>
      </p:sp>
      <p:sp>
        <p:nvSpPr>
          <p:cNvPr id="1216792" name="Rectangle 280"/>
          <p:cNvSpPr>
            <a:spLocks noChangeArrowheads="1"/>
          </p:cNvSpPr>
          <p:nvPr/>
        </p:nvSpPr>
        <p:spPr bwMode="auto">
          <a:xfrm>
            <a:off x="2078039" y="2462214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rdu©m</a:t>
            </a:r>
            <a:endParaRPr lang="en-US" sz="1800">
              <a:latin typeface="WinInnwa" charset="0"/>
            </a:endParaRPr>
          </a:p>
        </p:txBody>
      </p:sp>
      <p:sp>
        <p:nvSpPr>
          <p:cNvPr id="1216793" name="Rectangle 281"/>
          <p:cNvSpPr>
            <a:spLocks noChangeArrowheads="1"/>
          </p:cNvSpPr>
          <p:nvPr/>
        </p:nvSpPr>
        <p:spPr bwMode="auto">
          <a:xfrm>
            <a:off x="2189163" y="2143125"/>
            <a:ext cx="513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a,mv</a:t>
            </a:r>
            <a:endParaRPr lang="en-US" sz="1800">
              <a:latin typeface="WinInnwa" charset="0"/>
            </a:endParaRPr>
          </a:p>
        </p:txBody>
      </p:sp>
      <p:sp>
        <p:nvSpPr>
          <p:cNvPr id="1216794" name="Rectangle 282"/>
          <p:cNvSpPr>
            <a:spLocks noChangeArrowheads="1"/>
          </p:cNvSpPr>
          <p:nvPr/>
        </p:nvSpPr>
        <p:spPr bwMode="auto">
          <a:xfrm>
            <a:off x="1966914" y="3438525"/>
            <a:ext cx="4231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a,,rd</a:t>
            </a:r>
            <a:endParaRPr lang="en-US" sz="1400">
              <a:latin typeface="WinInnwa" charset="0"/>
            </a:endParaRPr>
          </a:p>
        </p:txBody>
      </p:sp>
      <p:sp>
        <p:nvSpPr>
          <p:cNvPr id="1216795" name="Rectangle 283"/>
          <p:cNvSpPr>
            <a:spLocks noChangeArrowheads="1"/>
          </p:cNvSpPr>
          <p:nvPr/>
        </p:nvSpPr>
        <p:spPr bwMode="auto">
          <a:xfrm>
            <a:off x="1820863" y="4070350"/>
            <a:ext cx="65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[AuúKwf</a:t>
            </a:r>
            <a:endParaRPr lang="en-US" sz="1800">
              <a:latin typeface="WinInnwa" charset="0"/>
            </a:endParaRPr>
          </a:p>
        </p:txBody>
      </p:sp>
      <p:sp>
        <p:nvSpPr>
          <p:cNvPr id="1216796" name="Rectangle 284"/>
          <p:cNvSpPr>
            <a:spLocks noChangeArrowheads="1"/>
          </p:cNvSpPr>
          <p:nvPr/>
        </p:nvSpPr>
        <p:spPr bwMode="auto">
          <a:xfrm>
            <a:off x="1666875" y="4260850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Em[kH</a:t>
            </a:r>
          </a:p>
        </p:txBody>
      </p:sp>
      <p:sp>
        <p:nvSpPr>
          <p:cNvPr id="1216797" name="Rectangle 285"/>
          <p:cNvSpPr>
            <a:spLocks noChangeArrowheads="1"/>
          </p:cNvSpPr>
          <p:nvPr/>
        </p:nvSpPr>
        <p:spPr bwMode="auto">
          <a:xfrm>
            <a:off x="2058989" y="1004889"/>
            <a:ext cx="440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a,me</a:t>
            </a:r>
            <a:endParaRPr lang="en-US" sz="1800">
              <a:latin typeface="WinInnwa" charset="0"/>
            </a:endParaRPr>
          </a:p>
        </p:txBody>
      </p:sp>
      <p:sp>
        <p:nvSpPr>
          <p:cNvPr id="1216798" name="Rectangle 286"/>
          <p:cNvSpPr>
            <a:spLocks noChangeArrowheads="1"/>
          </p:cNvSpPr>
          <p:nvPr/>
        </p:nvSpPr>
        <p:spPr bwMode="auto">
          <a:xfrm>
            <a:off x="2162176" y="482600"/>
            <a:ext cx="514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tmrkwf</a:t>
            </a:r>
            <a:endParaRPr lang="en-US" sz="1800">
              <a:latin typeface="WinInnwa" charset="0"/>
            </a:endParaRPr>
          </a:p>
        </p:txBody>
      </p:sp>
      <p:sp>
        <p:nvSpPr>
          <p:cNvPr id="1216799" name="Rectangle 287"/>
          <p:cNvSpPr>
            <a:spLocks noChangeArrowheads="1"/>
          </p:cNvSpPr>
          <p:nvPr/>
        </p:nvSpPr>
        <p:spPr bwMode="auto">
          <a:xfrm>
            <a:off x="2044700" y="773114"/>
            <a:ext cx="6412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a[,a&amp;S </a:t>
            </a:r>
            <a:endParaRPr lang="en-US" sz="1800">
              <a:latin typeface="WinInnwa" charset="0"/>
            </a:endParaRPr>
          </a:p>
        </p:txBody>
      </p:sp>
      <p:sp>
        <p:nvSpPr>
          <p:cNvPr id="1216800" name="Rectangle 288"/>
          <p:cNvSpPr>
            <a:spLocks noChangeArrowheads="1"/>
          </p:cNvSpPr>
          <p:nvPr/>
        </p:nvSpPr>
        <p:spPr bwMode="auto">
          <a:xfrm>
            <a:off x="2095500" y="5397501"/>
            <a:ext cx="801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a,mausv</a:t>
            </a:r>
            <a:endParaRPr lang="en-US" sz="1800">
              <a:latin typeface="WinInnwa" charset="0"/>
            </a:endParaRPr>
          </a:p>
        </p:txBody>
      </p:sp>
      <p:sp>
        <p:nvSpPr>
          <p:cNvPr id="1216801" name="Rectangle 289"/>
          <p:cNvSpPr>
            <a:spLocks noChangeArrowheads="1"/>
          </p:cNvSpPr>
          <p:nvPr/>
        </p:nvSpPr>
        <p:spPr bwMode="auto">
          <a:xfrm>
            <a:off x="2109788" y="5729289"/>
            <a:ext cx="5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'Ha,v</a:t>
            </a:r>
            <a:endParaRPr lang="en-US" sz="1800">
              <a:latin typeface="WinInnwa" charset="0"/>
            </a:endParaRPr>
          </a:p>
        </p:txBody>
      </p:sp>
      <p:sp>
        <p:nvSpPr>
          <p:cNvPr id="1216802" name="Rectangle 290"/>
          <p:cNvSpPr>
            <a:spLocks noChangeArrowheads="1"/>
          </p:cNvSpPr>
          <p:nvPr/>
        </p:nvSpPr>
        <p:spPr bwMode="auto">
          <a:xfrm>
            <a:off x="2003426" y="6369051"/>
            <a:ext cx="27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[*¾J</a:t>
            </a:r>
            <a:endParaRPr lang="en-US" sz="1800">
              <a:latin typeface="WinInnwa" charset="0"/>
            </a:endParaRPr>
          </a:p>
        </p:txBody>
      </p:sp>
      <p:sp>
        <p:nvSpPr>
          <p:cNvPr id="1216803" name="Rectangle 291"/>
          <p:cNvSpPr>
            <a:spLocks noChangeArrowheads="1"/>
          </p:cNvSpPr>
          <p:nvPr/>
        </p:nvSpPr>
        <p:spPr bwMode="auto">
          <a:xfrm>
            <a:off x="1851026" y="667226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Zmc&amp;d</a:t>
            </a:r>
            <a:endParaRPr lang="en-US" sz="1800">
              <a:latin typeface="WinInnwa" charset="0"/>
            </a:endParaRPr>
          </a:p>
        </p:txBody>
      </p:sp>
      <p:sp>
        <p:nvSpPr>
          <p:cNvPr id="1216804" name="Rectangle 292"/>
          <p:cNvSpPr>
            <a:spLocks noChangeArrowheads="1"/>
          </p:cNvSpPr>
          <p:nvPr/>
        </p:nvSpPr>
        <p:spPr bwMode="auto">
          <a:xfrm>
            <a:off x="1925638" y="6989764"/>
            <a:ext cx="45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rmvcd</a:t>
            </a:r>
            <a:endParaRPr lang="en-US" sz="1800">
              <a:latin typeface="WinInnwa" charset="0"/>
            </a:endParaRPr>
          </a:p>
        </p:txBody>
      </p:sp>
      <p:sp>
        <p:nvSpPr>
          <p:cNvPr id="1216805" name="Rectangle 293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a,zed</a:t>
            </a:r>
          </a:p>
        </p:txBody>
      </p:sp>
      <p:sp>
        <p:nvSpPr>
          <p:cNvPr id="1216806" name="Line 294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807" name="Line 295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808" name="Text Box 296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216809" name="Group 297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216810" name="Group 298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216811" name="Group 299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216812" name="Freeform 300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6813" name="Freeform 301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216814" name="Picture 302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6815" name="Freeform 303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6816" name="Freeform 304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6817" name="Freeform 305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6818" name="Freeform 306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6819" name="Freeform 307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216820" name="Line 308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21" name="Line 309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22" name="Line 310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23" name="Line 311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24" name="Line 312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25" name="Line 313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26" name="Rectangle 314"/>
          <p:cNvSpPr>
            <a:spLocks noChangeArrowheads="1"/>
          </p:cNvSpPr>
          <p:nvPr/>
        </p:nvSpPr>
        <p:spPr bwMode="auto">
          <a:xfrm>
            <a:off x="1735138" y="3763964"/>
            <a:ext cx="919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WinInnwa" charset="0"/>
              </a:rPr>
              <a:t>Nrnfwrf;pum;</a:t>
            </a:r>
            <a:endParaRPr lang="en-US" sz="1600">
              <a:latin typeface="WinInnwa" charset="0"/>
            </a:endParaRPr>
          </a:p>
        </p:txBody>
      </p:sp>
      <p:sp>
        <p:nvSpPr>
          <p:cNvPr id="1216827" name="Line 315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6828" name="Rectangle 316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216836" name="Group 324"/>
          <p:cNvGrpSpPr>
            <a:grpSpLocks/>
          </p:cNvGrpSpPr>
          <p:nvPr/>
        </p:nvGrpSpPr>
        <p:grpSpPr bwMode="auto">
          <a:xfrm>
            <a:off x="2028824" y="1590675"/>
            <a:ext cx="822324" cy="280987"/>
            <a:chOff x="2959" y="1049"/>
            <a:chExt cx="518" cy="177"/>
          </a:xfrm>
        </p:grpSpPr>
        <p:sp>
          <p:nvSpPr>
            <p:cNvPr id="1216837" name="Rectangle 325"/>
            <p:cNvSpPr>
              <a:spLocks noChangeArrowheads="1"/>
            </p:cNvSpPr>
            <p:nvPr/>
          </p:nvSpPr>
          <p:spPr bwMode="auto">
            <a:xfrm>
              <a:off x="2959" y="1049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odkU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6838" name="Rectangle 326"/>
            <p:cNvSpPr>
              <a:spLocks noChangeArrowheads="1"/>
            </p:cNvSpPr>
            <p:nvPr/>
          </p:nvSpPr>
          <p:spPr bwMode="auto">
            <a:xfrm>
              <a:off x="3071" y="1049"/>
              <a:ext cx="12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i="1">
                  <a:solidFill>
                    <a:srgbClr val="000000"/>
                  </a:solidFill>
                  <a:latin typeface="WinInnwa" charset="0"/>
                </a:rPr>
                <a:t> ,k'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6839" name="Rectangle 327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6840" name="Rectangle 328"/>
            <p:cNvSpPr>
              <a:spLocks noChangeArrowheads="1"/>
            </p:cNvSpPr>
            <p:nvPr/>
          </p:nvSpPr>
          <p:spPr bwMode="auto">
            <a:xfrm>
              <a:off x="3227" y="1139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u="sng">
                  <a:solidFill>
                    <a:srgbClr val="000000"/>
                  </a:solidFill>
                  <a:latin typeface="WinInnwa" charset="0"/>
                </a:rPr>
                <a:t> usqkH;Ncif;</a:t>
              </a:r>
              <a:endParaRPr lang="en-US" sz="1200">
                <a:latin typeface="WinInnwa" charset="0"/>
              </a:endParaRPr>
            </a:p>
          </p:txBody>
        </p:sp>
      </p:grpSp>
      <p:grpSp>
        <p:nvGrpSpPr>
          <p:cNvPr id="1216841" name="Group 329"/>
          <p:cNvGrpSpPr>
            <a:grpSpLocks/>
          </p:cNvGrpSpPr>
          <p:nvPr/>
        </p:nvGrpSpPr>
        <p:grpSpPr bwMode="auto">
          <a:xfrm>
            <a:off x="1990725" y="3101976"/>
            <a:ext cx="965200" cy="307975"/>
            <a:chOff x="2981" y="1968"/>
            <a:chExt cx="608" cy="194"/>
          </a:xfrm>
        </p:grpSpPr>
        <p:sp>
          <p:nvSpPr>
            <p:cNvPr id="1216842" name="Rectangle 330"/>
            <p:cNvSpPr>
              <a:spLocks noChangeArrowheads="1"/>
            </p:cNvSpPr>
            <p:nvPr/>
          </p:nvSpPr>
          <p:spPr bwMode="auto">
            <a:xfrm>
              <a:off x="3181" y="2046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216843" name="Group 331"/>
            <p:cNvGrpSpPr>
              <a:grpSpLocks/>
            </p:cNvGrpSpPr>
            <p:nvPr/>
          </p:nvGrpSpPr>
          <p:grpSpPr bwMode="auto">
            <a:xfrm>
              <a:off x="2981" y="1968"/>
              <a:ext cx="608" cy="165"/>
              <a:chOff x="2981" y="2024"/>
              <a:chExt cx="608" cy="165"/>
            </a:xfrm>
          </p:grpSpPr>
          <p:sp>
            <p:nvSpPr>
              <p:cNvPr id="1216844" name="Rectangle 332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6845" name="Rectangle 333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2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6846" name="Rectangle 334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3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NyoemNzpfNcif;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6847" name="Rectangle 335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216848" name="Group 336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216849" name="Rectangle 337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16850" name="Group 338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216851" name="Rectangle 339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TO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6852" name="Rectangle 340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80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JUDAH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6853" name="Rectangle 341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216858" name="Rectangle 346"/>
          <p:cNvSpPr>
            <a:spLocks noChangeArrowheads="1"/>
          </p:cNvSpPr>
          <p:nvPr/>
        </p:nvSpPr>
        <p:spPr bwMode="auto">
          <a:xfrm>
            <a:off x="0" y="1"/>
            <a:ext cx="5614989" cy="15414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59" name="Rectangle 347"/>
          <p:cNvSpPr>
            <a:spLocks noChangeArrowheads="1"/>
          </p:cNvSpPr>
          <p:nvPr/>
        </p:nvSpPr>
        <p:spPr bwMode="auto">
          <a:xfrm>
            <a:off x="0" y="2797176"/>
            <a:ext cx="5654675" cy="46656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en-US" sz="1800">
                <a:latin typeface="WinInnwa" charset="0"/>
              </a:rPr>
              <a:t>s</a:t>
            </a:r>
          </a:p>
        </p:txBody>
      </p:sp>
      <p:sp>
        <p:nvSpPr>
          <p:cNvPr id="1216860" name="Rectangle 348"/>
          <p:cNvSpPr>
            <a:spLocks noChangeArrowheads="1"/>
          </p:cNvSpPr>
          <p:nvPr/>
        </p:nvSpPr>
        <p:spPr bwMode="auto">
          <a:xfrm>
            <a:off x="28577" y="0"/>
            <a:ext cx="10029825" cy="3222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61" name="Rectangle 349"/>
          <p:cNvSpPr>
            <a:spLocks noChangeArrowheads="1"/>
          </p:cNvSpPr>
          <p:nvPr/>
        </p:nvSpPr>
        <p:spPr bwMode="auto">
          <a:xfrm>
            <a:off x="9690100" y="152401"/>
            <a:ext cx="369888" cy="762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862" name="Rectangle 350"/>
          <p:cNvSpPr>
            <a:spLocks noChangeArrowheads="1"/>
          </p:cNvSpPr>
          <p:nvPr/>
        </p:nvSpPr>
        <p:spPr bwMode="auto">
          <a:xfrm>
            <a:off x="5495925" y="7431088"/>
            <a:ext cx="4306888" cy="3413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6704" name="Rectangle 192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16705" name="Picture 19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6863" name="Text Box 351"/>
          <p:cNvSpPr txBox="1">
            <a:spLocks noChangeArrowheads="1"/>
          </p:cNvSpPr>
          <p:nvPr/>
        </p:nvSpPr>
        <p:spPr bwMode="auto">
          <a:xfrm rot="-5400000">
            <a:off x="934244" y="3443685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1216864" name="Group 352"/>
          <p:cNvGrpSpPr>
            <a:grpSpLocks/>
          </p:cNvGrpSpPr>
          <p:nvPr/>
        </p:nvGrpSpPr>
        <p:grpSpPr bwMode="auto">
          <a:xfrm>
            <a:off x="1800226" y="6081715"/>
            <a:ext cx="1027113" cy="327024"/>
            <a:chOff x="2836" y="3844"/>
            <a:chExt cx="647" cy="206"/>
          </a:xfrm>
        </p:grpSpPr>
        <p:sp>
          <p:nvSpPr>
            <p:cNvPr id="1216865" name="Rectangle 353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16866" name="Group 354"/>
            <p:cNvGrpSpPr>
              <a:grpSpLocks/>
            </p:cNvGrpSpPr>
            <p:nvPr/>
          </p:nvGrpSpPr>
          <p:grpSpPr bwMode="auto">
            <a:xfrm>
              <a:off x="2948" y="3844"/>
              <a:ext cx="535" cy="206"/>
              <a:chOff x="2948" y="3904"/>
              <a:chExt cx="535" cy="206"/>
            </a:xfrm>
          </p:grpSpPr>
          <p:sp>
            <p:nvSpPr>
              <p:cNvPr id="1216867" name="Rectangle 355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6868" name="Rectangle 356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19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6869" name="Rectangle 357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my-MM" sz="1200">
                  <a:latin typeface="WinInnwa" charset="0"/>
                </a:endParaRPr>
              </a:p>
            </p:txBody>
          </p:sp>
          <p:sp>
            <p:nvSpPr>
              <p:cNvPr id="1216870" name="Rectangle 358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26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 NyefvmNcif;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4681538" y="1214439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200">
              <a:latin typeface="WinInnwa" charset="0"/>
            </a:endParaRPr>
          </a:p>
        </p:txBody>
      </p:sp>
      <p:sp>
        <p:nvSpPr>
          <p:cNvPr id="1218570" name="Rectangle 10"/>
          <p:cNvSpPr>
            <a:spLocks noChangeArrowheads="1"/>
          </p:cNvSpPr>
          <p:nvPr/>
        </p:nvSpPr>
        <p:spPr bwMode="auto">
          <a:xfrm>
            <a:off x="2384425" y="7107238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18681" name="Rectangle 121"/>
          <p:cNvSpPr>
            <a:spLocks noChangeArrowheads="1"/>
          </p:cNvSpPr>
          <p:nvPr/>
        </p:nvSpPr>
        <p:spPr bwMode="auto">
          <a:xfrm>
            <a:off x="4003903" y="436563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A</a:t>
            </a:r>
            <a:endParaRPr lang="en-US" b="1">
              <a:latin typeface="WinInnwa" charset="0"/>
            </a:endParaRPr>
          </a:p>
        </p:txBody>
      </p:sp>
      <p:grpSp>
        <p:nvGrpSpPr>
          <p:cNvPr id="1218682" name="Group 122"/>
          <p:cNvGrpSpPr>
            <a:grpSpLocks/>
          </p:cNvGrpSpPr>
          <p:nvPr/>
        </p:nvGrpSpPr>
        <p:grpSpPr bwMode="auto">
          <a:xfrm>
            <a:off x="4203703" y="68263"/>
            <a:ext cx="976313" cy="428625"/>
            <a:chOff x="4770" y="424"/>
            <a:chExt cx="615" cy="270"/>
          </a:xfrm>
        </p:grpSpPr>
        <p:sp>
          <p:nvSpPr>
            <p:cNvPr id="1218683" name="Rectangle 123"/>
            <p:cNvSpPr>
              <a:spLocks noChangeArrowheads="1"/>
            </p:cNvSpPr>
            <p:nvPr/>
          </p:nvSpPr>
          <p:spPr bwMode="auto">
            <a:xfrm>
              <a:off x="4795" y="424"/>
              <a:ext cx="5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Untangling The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8684" name="Rectangle 124"/>
            <p:cNvSpPr>
              <a:spLocks noChangeArrowheads="1"/>
            </p:cNvSpPr>
            <p:nvPr/>
          </p:nvSpPr>
          <p:spPr bwMode="auto">
            <a:xfrm>
              <a:off x="4770" y="558"/>
              <a:ext cx="4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Prophets!</a:t>
              </a:r>
              <a:endParaRPr lang="en-US" sz="1200">
                <a:latin typeface="WinInnwa" charset="0"/>
              </a:endParaRPr>
            </a:p>
          </p:txBody>
        </p:sp>
      </p:grpSp>
      <p:sp>
        <p:nvSpPr>
          <p:cNvPr id="1218685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686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688" name="Rectangle 128"/>
          <p:cNvSpPr>
            <a:spLocks noChangeArrowheads="1"/>
          </p:cNvSpPr>
          <p:nvPr/>
        </p:nvSpPr>
        <p:spPr bwMode="auto">
          <a:xfrm>
            <a:off x="4125913" y="16541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200">
              <a:latin typeface="WinInnwa" charset="0"/>
            </a:endParaRPr>
          </a:p>
        </p:txBody>
      </p:sp>
      <p:sp>
        <p:nvSpPr>
          <p:cNvPr id="1218689" name="Rectangle 129"/>
          <p:cNvSpPr>
            <a:spLocks noChangeArrowheads="1"/>
          </p:cNvSpPr>
          <p:nvPr/>
        </p:nvSpPr>
        <p:spPr bwMode="auto">
          <a:xfrm>
            <a:off x="4125913" y="179705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8691" name="Rectangle 131"/>
          <p:cNvSpPr>
            <a:spLocks noChangeArrowheads="1"/>
          </p:cNvSpPr>
          <p:nvPr/>
        </p:nvSpPr>
        <p:spPr bwMode="auto">
          <a:xfrm>
            <a:off x="4214814" y="3201989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18692" name="Rectangle 132"/>
          <p:cNvSpPr>
            <a:spLocks noChangeArrowheads="1"/>
          </p:cNvSpPr>
          <p:nvPr/>
        </p:nvSpPr>
        <p:spPr bwMode="auto">
          <a:xfrm>
            <a:off x="4214814" y="332581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200">
              <a:latin typeface="WinInnwa" charset="0"/>
            </a:endParaRPr>
          </a:p>
        </p:txBody>
      </p:sp>
      <p:sp>
        <p:nvSpPr>
          <p:cNvPr id="1218693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694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695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698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699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00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01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02" name="Line 142"/>
          <p:cNvSpPr>
            <a:spLocks noChangeShapeType="1"/>
          </p:cNvSpPr>
          <p:nvPr/>
        </p:nvSpPr>
        <p:spPr bwMode="auto">
          <a:xfrm flipV="1">
            <a:off x="3924300" y="3683000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03" name="Line 143"/>
          <p:cNvSpPr>
            <a:spLocks noChangeShapeType="1"/>
          </p:cNvSpPr>
          <p:nvPr/>
        </p:nvSpPr>
        <p:spPr bwMode="auto">
          <a:xfrm flipV="1">
            <a:off x="3902076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04" name="Line 144"/>
          <p:cNvSpPr>
            <a:spLocks noChangeShapeType="1"/>
          </p:cNvSpPr>
          <p:nvPr/>
        </p:nvSpPr>
        <p:spPr bwMode="auto">
          <a:xfrm>
            <a:off x="3905251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09" name="Rectangle 149"/>
          <p:cNvSpPr>
            <a:spLocks noChangeArrowheads="1"/>
          </p:cNvSpPr>
          <p:nvPr/>
        </p:nvSpPr>
        <p:spPr bwMode="auto">
          <a:xfrm>
            <a:off x="4019550" y="2897188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18710" name="Rectangle 150"/>
          <p:cNvSpPr>
            <a:spLocks noChangeArrowheads="1"/>
          </p:cNvSpPr>
          <p:nvPr/>
        </p:nvSpPr>
        <p:spPr bwMode="auto">
          <a:xfrm>
            <a:off x="3825875" y="1231901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8711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12" name="Rectangle 152"/>
          <p:cNvSpPr>
            <a:spLocks noChangeArrowheads="1"/>
          </p:cNvSpPr>
          <p:nvPr/>
        </p:nvSpPr>
        <p:spPr bwMode="auto">
          <a:xfrm>
            <a:off x="4240213" y="2822575"/>
            <a:ext cx="2500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BEY</a:t>
            </a:r>
            <a:endParaRPr lang="en-US" sz="1600" i="1">
              <a:latin typeface="WinInnwa" charset="0"/>
            </a:endParaRPr>
          </a:p>
        </p:txBody>
      </p:sp>
      <p:sp>
        <p:nvSpPr>
          <p:cNvPr id="1218713" name="Rectangle 153"/>
          <p:cNvSpPr>
            <a:spLocks noChangeArrowheads="1"/>
          </p:cNvSpPr>
          <p:nvPr/>
        </p:nvSpPr>
        <p:spPr bwMode="auto">
          <a:xfrm>
            <a:off x="4238625" y="1870076"/>
            <a:ext cx="4291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SRAEL</a:t>
            </a:r>
            <a:endParaRPr lang="en-US" sz="1800" i="1">
              <a:latin typeface="WinInnwa" charset="0"/>
            </a:endParaRPr>
          </a:p>
        </p:txBody>
      </p:sp>
      <p:sp>
        <p:nvSpPr>
          <p:cNvPr id="1218714" name="Rectangle 154"/>
          <p:cNvSpPr>
            <a:spLocks noChangeArrowheads="1"/>
          </p:cNvSpPr>
          <p:nvPr/>
        </p:nvSpPr>
        <p:spPr bwMode="auto">
          <a:xfrm>
            <a:off x="4230689" y="2476501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18715" name="Rectangle 155"/>
          <p:cNvSpPr>
            <a:spLocks noChangeArrowheads="1"/>
          </p:cNvSpPr>
          <p:nvPr/>
        </p:nvSpPr>
        <p:spPr bwMode="auto">
          <a:xfrm>
            <a:off x="4240214" y="2170114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18716" name="Rectangle 156"/>
          <p:cNvSpPr>
            <a:spLocks noChangeArrowheads="1"/>
          </p:cNvSpPr>
          <p:nvPr/>
        </p:nvSpPr>
        <p:spPr bwMode="auto">
          <a:xfrm>
            <a:off x="4252914" y="4084640"/>
            <a:ext cx="164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AD</a:t>
            </a:r>
            <a:endParaRPr lang="en-US" sz="1800" i="1">
              <a:latin typeface="WinInnwa" charset="0"/>
            </a:endParaRPr>
          </a:p>
        </p:txBody>
      </p:sp>
      <p:sp>
        <p:nvSpPr>
          <p:cNvPr id="1218717" name="Rectangle 157"/>
          <p:cNvSpPr>
            <a:spLocks noChangeArrowheads="1"/>
          </p:cNvSpPr>
          <p:nvPr/>
        </p:nvSpPr>
        <p:spPr bwMode="auto">
          <a:xfrm>
            <a:off x="3819526" y="4414839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WinInnwa" charset="0"/>
              </a:rPr>
              <a:t>OISY</a:t>
            </a:r>
          </a:p>
        </p:txBody>
      </p:sp>
      <p:sp>
        <p:nvSpPr>
          <p:cNvPr id="1218718" name="Rectangle 158"/>
          <p:cNvSpPr>
            <a:spLocks noChangeArrowheads="1"/>
          </p:cNvSpPr>
          <p:nvPr/>
        </p:nvSpPr>
        <p:spPr bwMode="auto">
          <a:xfrm>
            <a:off x="4244976" y="496889"/>
            <a:ext cx="461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RABIA</a:t>
            </a:r>
            <a:endParaRPr lang="en-US" sz="1800" i="1">
              <a:latin typeface="WinInnwa" charset="0"/>
            </a:endParaRPr>
          </a:p>
        </p:txBody>
      </p:sp>
      <p:sp>
        <p:nvSpPr>
          <p:cNvPr id="1218719" name="Rectangle 159"/>
          <p:cNvSpPr>
            <a:spLocks noChangeArrowheads="1"/>
          </p:cNvSpPr>
          <p:nvPr/>
        </p:nvSpPr>
        <p:spPr bwMode="auto">
          <a:xfrm>
            <a:off x="4260851" y="800100"/>
            <a:ext cx="16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AD </a:t>
            </a:r>
            <a:endParaRPr lang="en-US" sz="1800" i="1">
              <a:latin typeface="WinInnwa" charset="0"/>
            </a:endParaRPr>
          </a:p>
        </p:txBody>
      </p:sp>
      <p:sp>
        <p:nvSpPr>
          <p:cNvPr id="1218725" name="Rectangle 165"/>
          <p:cNvSpPr>
            <a:spLocks noChangeArrowheads="1"/>
          </p:cNvSpPr>
          <p:nvPr/>
        </p:nvSpPr>
        <p:spPr bwMode="auto">
          <a:xfrm>
            <a:off x="3829051" y="4773614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WinInnwa" charset="0"/>
              </a:rPr>
              <a:t>ONES</a:t>
            </a:r>
          </a:p>
        </p:txBody>
      </p:sp>
      <p:sp>
        <p:nvSpPr>
          <p:cNvPr id="1218726" name="Line 166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28" name="Rectangle 168"/>
          <p:cNvSpPr>
            <a:spLocks noChangeArrowheads="1"/>
          </p:cNvSpPr>
          <p:nvPr/>
        </p:nvSpPr>
        <p:spPr bwMode="auto">
          <a:xfrm>
            <a:off x="4243388" y="3771901"/>
            <a:ext cx="537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ITERALLY</a:t>
            </a:r>
            <a:endParaRPr lang="en-US" sz="1800" i="1">
              <a:latin typeface="WinInnwa" charset="0"/>
            </a:endParaRPr>
          </a:p>
        </p:txBody>
      </p:sp>
      <p:sp>
        <p:nvSpPr>
          <p:cNvPr id="1218729" name="Line 169"/>
          <p:cNvSpPr>
            <a:spLocks noChangeShapeType="1"/>
          </p:cNvSpPr>
          <p:nvPr/>
        </p:nvSpPr>
        <p:spPr bwMode="auto">
          <a:xfrm>
            <a:off x="3910013" y="4005262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30" name="Rectangle 170"/>
          <p:cNvSpPr>
            <a:spLocks noChangeArrowheads="1"/>
          </p:cNvSpPr>
          <p:nvPr/>
        </p:nvSpPr>
        <p:spPr bwMode="auto">
          <a:xfrm>
            <a:off x="4032818" y="747713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18731" name="Rectangle 171"/>
          <p:cNvSpPr>
            <a:spLocks noChangeArrowheads="1"/>
          </p:cNvSpPr>
          <p:nvPr/>
        </p:nvSpPr>
        <p:spPr bwMode="auto">
          <a:xfrm>
            <a:off x="3988120" y="105251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18732" name="Rectangle 172"/>
          <p:cNvSpPr>
            <a:spLocks noChangeArrowheads="1"/>
          </p:cNvSpPr>
          <p:nvPr/>
        </p:nvSpPr>
        <p:spPr bwMode="auto">
          <a:xfrm>
            <a:off x="4243388" y="1133476"/>
            <a:ext cx="349041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EWELS</a:t>
            </a:r>
            <a:endParaRPr lang="en-US" sz="1800" i="1">
              <a:latin typeface="WinInnwa" charset="0"/>
            </a:endParaRPr>
          </a:p>
        </p:txBody>
      </p:sp>
      <p:sp>
        <p:nvSpPr>
          <p:cNvPr id="1218733" name="Rectangle 173"/>
          <p:cNvSpPr>
            <a:spLocks noChangeArrowheads="1"/>
          </p:cNvSpPr>
          <p:nvPr/>
        </p:nvSpPr>
        <p:spPr bwMode="auto">
          <a:xfrm>
            <a:off x="3937320" y="18081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I</a:t>
            </a:r>
            <a:endParaRPr lang="en-US" b="1">
              <a:latin typeface="WinInnwa" charset="0"/>
            </a:endParaRPr>
          </a:p>
        </p:txBody>
      </p:sp>
      <p:sp>
        <p:nvSpPr>
          <p:cNvPr id="1218734" name="Rectangle 174"/>
          <p:cNvSpPr>
            <a:spLocks noChangeArrowheads="1"/>
          </p:cNvSpPr>
          <p:nvPr/>
        </p:nvSpPr>
        <p:spPr bwMode="auto">
          <a:xfrm>
            <a:off x="3975419" y="2093914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18735" name="Rectangle 175"/>
          <p:cNvSpPr>
            <a:spLocks noChangeArrowheads="1"/>
          </p:cNvSpPr>
          <p:nvPr/>
        </p:nvSpPr>
        <p:spPr bwMode="auto">
          <a:xfrm>
            <a:off x="3882009" y="2424114"/>
            <a:ext cx="2693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M</a:t>
            </a:r>
            <a:endParaRPr lang="en-US" b="1">
              <a:latin typeface="WinInnwa" charset="0"/>
            </a:endParaRPr>
          </a:p>
        </p:txBody>
      </p:sp>
      <p:sp>
        <p:nvSpPr>
          <p:cNvPr id="1218736" name="Rectangle 176"/>
          <p:cNvSpPr>
            <a:spLocks noChangeArrowheads="1"/>
          </p:cNvSpPr>
          <p:nvPr/>
        </p:nvSpPr>
        <p:spPr bwMode="auto">
          <a:xfrm>
            <a:off x="4003903" y="2754314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O</a:t>
            </a:r>
            <a:endParaRPr lang="en-US" b="1">
              <a:latin typeface="WinInnwa" charset="0"/>
            </a:endParaRPr>
          </a:p>
        </p:txBody>
      </p:sp>
      <p:sp>
        <p:nvSpPr>
          <p:cNvPr id="1218737" name="Rectangle 177"/>
          <p:cNvSpPr>
            <a:spLocks noChangeArrowheads="1"/>
          </p:cNvSpPr>
          <p:nvPr/>
        </p:nvSpPr>
        <p:spPr bwMode="auto">
          <a:xfrm>
            <a:off x="3996057" y="33702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18738" name="Rectangle 178"/>
          <p:cNvSpPr>
            <a:spLocks noChangeArrowheads="1"/>
          </p:cNvSpPr>
          <p:nvPr/>
        </p:nvSpPr>
        <p:spPr bwMode="auto">
          <a:xfrm>
            <a:off x="4025032" y="3694113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L</a:t>
            </a:r>
            <a:endParaRPr lang="en-US" b="1">
              <a:latin typeface="WinInnwa" charset="0"/>
            </a:endParaRPr>
          </a:p>
        </p:txBody>
      </p:sp>
      <p:sp>
        <p:nvSpPr>
          <p:cNvPr id="1218739" name="Rectangle 179"/>
          <p:cNvSpPr>
            <a:spLocks noChangeArrowheads="1"/>
          </p:cNvSpPr>
          <p:nvPr/>
        </p:nvSpPr>
        <p:spPr bwMode="auto">
          <a:xfrm>
            <a:off x="4034404" y="4030664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18740" name="Rectangle 180"/>
          <p:cNvSpPr>
            <a:spLocks noChangeArrowheads="1"/>
          </p:cNvSpPr>
          <p:nvPr/>
        </p:nvSpPr>
        <p:spPr bwMode="auto">
          <a:xfrm>
            <a:off x="3973489" y="4398963"/>
            <a:ext cx="16671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N</a:t>
            </a:r>
            <a:endParaRPr lang="en-US" b="1">
              <a:latin typeface="WinInnwa" charset="0"/>
            </a:endParaRPr>
          </a:p>
        </p:txBody>
      </p:sp>
      <p:sp>
        <p:nvSpPr>
          <p:cNvPr id="1218741" name="Rectangle 181"/>
          <p:cNvSpPr>
            <a:spLocks noChangeArrowheads="1"/>
          </p:cNvSpPr>
          <p:nvPr/>
        </p:nvSpPr>
        <p:spPr bwMode="auto">
          <a:xfrm>
            <a:off x="3997277" y="4754563"/>
            <a:ext cx="13657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Z</a:t>
            </a:r>
            <a:endParaRPr lang="en-US" b="1">
              <a:latin typeface="WinInnwa" charset="0"/>
            </a:endParaRPr>
          </a:p>
        </p:txBody>
      </p:sp>
      <p:sp>
        <p:nvSpPr>
          <p:cNvPr id="1218747" name="Rectangle 187"/>
          <p:cNvSpPr>
            <a:spLocks noChangeArrowheads="1"/>
          </p:cNvSpPr>
          <p:nvPr/>
        </p:nvSpPr>
        <p:spPr bwMode="auto">
          <a:xfrm>
            <a:off x="4240214" y="3471863"/>
            <a:ext cx="5289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i="1">
                <a:solidFill>
                  <a:srgbClr val="000000"/>
                </a:solidFill>
                <a:latin typeface="WinInnwa" charset="0"/>
              </a:rPr>
              <a:t>ERUSALEM</a:t>
            </a:r>
            <a:endParaRPr lang="en-US" sz="1400" i="1">
              <a:latin typeface="WinInnwa" charset="0"/>
            </a:endParaRPr>
          </a:p>
        </p:txBody>
      </p:sp>
      <p:sp>
        <p:nvSpPr>
          <p:cNvPr id="1218748" name="Rectangle 188"/>
          <p:cNvSpPr>
            <a:spLocks noChangeArrowheads="1"/>
          </p:cNvSpPr>
          <p:nvPr/>
        </p:nvSpPr>
        <p:spPr bwMode="auto">
          <a:xfrm>
            <a:off x="3829050" y="457200"/>
            <a:ext cx="373063" cy="47926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760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79</a:t>
            </a:r>
          </a:p>
        </p:txBody>
      </p:sp>
      <p:sp>
        <p:nvSpPr>
          <p:cNvPr id="1218749" name="Rectangle 189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18750" name="Picture 19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8754" name="Rectangle 194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18761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18762" name="Rectangle 202"/>
          <p:cNvSpPr>
            <a:spLocks noChangeArrowheads="1"/>
          </p:cNvSpPr>
          <p:nvPr/>
        </p:nvSpPr>
        <p:spPr bwMode="auto">
          <a:xfrm>
            <a:off x="6689727" y="584201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18764" name="Rectangle 204"/>
          <p:cNvSpPr>
            <a:spLocks noChangeArrowheads="1"/>
          </p:cNvSpPr>
          <p:nvPr/>
        </p:nvSpPr>
        <p:spPr bwMode="auto">
          <a:xfrm>
            <a:off x="5792790" y="4159251"/>
            <a:ext cx="3690937" cy="42092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32F04D"/>
                </a:solidFill>
                <a:latin typeface="WinInnwa" charset="0"/>
              </a:rPr>
              <a:t>rSwfrdedkif&amp;eftaxmuftul</a:t>
            </a:r>
            <a:endParaRPr lang="en-US" sz="4000" b="1">
              <a:solidFill>
                <a:srgbClr val="32F04D"/>
              </a:solidFill>
              <a:latin typeface="WinInnwa" charset="0"/>
            </a:endParaRPr>
          </a:p>
        </p:txBody>
      </p:sp>
      <p:sp>
        <p:nvSpPr>
          <p:cNvPr id="1218765" name="Text Box 205"/>
          <p:cNvSpPr txBox="1">
            <a:spLocks noChangeArrowheads="1"/>
          </p:cNvSpPr>
          <p:nvPr/>
        </p:nvSpPr>
        <p:spPr bwMode="auto">
          <a:xfrm>
            <a:off x="5813425" y="4519614"/>
            <a:ext cx="3773488" cy="2378344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ja-JP" altLang="en-US" sz="3200" b="1">
                <a:solidFill>
                  <a:srgbClr val="FFF819"/>
                </a:solidFill>
                <a:latin typeface="WinInnwa" charset="0"/>
              </a:rPr>
              <a:t>“</a:t>
            </a:r>
            <a:r>
              <a:rPr lang="en-US" sz="3200" b="1">
                <a:solidFill>
                  <a:srgbClr val="FFF819"/>
                </a:solidFill>
                <a:latin typeface="WinInnwa" charset="0"/>
              </a:rPr>
              <a:t>a,7k7Svifü-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819"/>
                </a:solidFill>
                <a:latin typeface="WinInnwa" charset="0"/>
              </a:rPr>
              <a:t>trSeftm;Nzif.-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L </a:t>
            </a:r>
            <a:r>
              <a:rPr lang="en-US" sz="3200" b="1">
                <a:solidFill>
                  <a:srgbClr val="FFF819"/>
                </a:solidFill>
                <a:latin typeface="WinInnwa" charset="0"/>
                <a:cs typeface="Arial Unicode MS" charset="0"/>
              </a:rPr>
              <a:t>    &amp;Sdaomt&amp;mrSm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- </a:t>
            </a:r>
            <a:r>
              <a:rPr lang="en-US" sz="3200" b="1">
                <a:solidFill>
                  <a:srgbClr val="FFF819"/>
                </a:solidFill>
                <a:latin typeface="WinInnwa" charset="0"/>
                <a:cs typeface="Arial Unicode MS" charset="0"/>
              </a:rPr>
              <a:t>H     </a:t>
            </a:r>
            <a:r>
              <a:rPr lang="en-US" sz="3200" b="1">
                <a:solidFill>
                  <a:srgbClr val="FFF819"/>
                </a:solidFill>
                <a:latin typeface="WinInnwa" charset="0"/>
              </a:rPr>
              <a:t>qlnHaom-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N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</a:rPr>
              <a:t>      </a:t>
            </a:r>
            <a:r>
              <a:rPr lang="en-US" sz="3200" b="1">
                <a:solidFill>
                  <a:srgbClr val="FFF819"/>
                </a:solidFill>
                <a:latin typeface="WinInnwa" charset="0"/>
              </a:rPr>
              <a:t>ae&amp;mrsm;Nzpfonf- 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Z</a:t>
            </a:r>
            <a:endParaRPr lang="en-US" sz="3200" b="1">
              <a:solidFill>
                <a:srgbClr val="FFF819"/>
              </a:solidFill>
              <a:latin typeface="Times New Roman" charset="0"/>
            </a:endParaRPr>
          </a:p>
        </p:txBody>
      </p:sp>
      <p:sp>
        <p:nvSpPr>
          <p:cNvPr id="1218696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697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72" name="AutoShape 212"/>
          <p:cNvSpPr>
            <a:spLocks noChangeArrowheads="1"/>
          </p:cNvSpPr>
          <p:nvPr/>
        </p:nvSpPr>
        <p:spPr bwMode="auto">
          <a:xfrm>
            <a:off x="5805489" y="4024314"/>
            <a:ext cx="3773487" cy="29781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18777" name="Group 217"/>
          <p:cNvGrpSpPr>
            <a:grpSpLocks/>
          </p:cNvGrpSpPr>
          <p:nvPr/>
        </p:nvGrpSpPr>
        <p:grpSpPr bwMode="auto">
          <a:xfrm>
            <a:off x="5357815" y="2190751"/>
            <a:ext cx="4700587" cy="1766888"/>
            <a:chOff x="3187" y="1239"/>
            <a:chExt cx="2961" cy="1113"/>
          </a:xfrm>
        </p:grpSpPr>
        <p:sp>
          <p:nvSpPr>
            <p:cNvPr id="1218778" name="Text Box 218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</a:t>
              </a: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</a:t>
              </a:r>
              <a:r>
                <a:rPr lang="en-US">
                  <a:latin typeface="WinInnwa" charset="0"/>
                </a:rPr>
                <a:t> 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18779" name="Text Box 219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18780" name="Text Box 220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&amp;IwfaxG;rIr&amp;Sdap&amp;ef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grpSp>
        <p:nvGrpSpPr>
          <p:cNvPr id="1218781" name="Group 221"/>
          <p:cNvGrpSpPr>
            <a:grpSpLocks/>
          </p:cNvGrpSpPr>
          <p:nvPr/>
        </p:nvGrpSpPr>
        <p:grpSpPr bwMode="auto">
          <a:xfrm>
            <a:off x="122239" y="679451"/>
            <a:ext cx="1416050" cy="6365876"/>
            <a:chOff x="38" y="450"/>
            <a:chExt cx="892" cy="4010"/>
          </a:xfrm>
        </p:grpSpPr>
        <p:sp>
          <p:nvSpPr>
            <p:cNvPr id="1218782" name="Rectangle 222"/>
            <p:cNvSpPr>
              <a:spLocks noChangeArrowheads="1"/>
            </p:cNvSpPr>
            <p:nvPr/>
          </p:nvSpPr>
          <p:spPr bwMode="auto">
            <a:xfrm>
              <a:off x="54" y="1396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usqkH;Ncif;</a:t>
              </a:r>
            </a:p>
          </p:txBody>
        </p:sp>
        <p:sp>
          <p:nvSpPr>
            <p:cNvPr id="1218783" name="Rectangle 223"/>
            <p:cNvSpPr>
              <a:spLocks noChangeArrowheads="1"/>
            </p:cNvSpPr>
            <p:nvPr/>
          </p:nvSpPr>
          <p:spPr bwMode="auto">
            <a:xfrm>
              <a:off x="48" y="4069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NyefvmNcif;</a:t>
              </a:r>
            </a:p>
          </p:txBody>
        </p:sp>
        <p:sp>
          <p:nvSpPr>
            <p:cNvPr id="1218784" name="Rectangle 224"/>
            <p:cNvSpPr>
              <a:spLocks noChangeArrowheads="1"/>
            </p:cNvSpPr>
            <p:nvPr/>
          </p:nvSpPr>
          <p:spPr bwMode="auto">
            <a:xfrm>
              <a:off x="38" y="450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£Koa&amp;v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(r)</a:t>
              </a: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 edKifiHom</a:t>
              </a:r>
            </a:p>
          </p:txBody>
        </p:sp>
        <p:sp>
          <p:nvSpPr>
            <p:cNvPr id="1218785" name="Rectangle 225"/>
            <p:cNvSpPr>
              <a:spLocks noChangeArrowheads="1"/>
            </p:cNvSpPr>
            <p:nvPr/>
          </p:nvSpPr>
          <p:spPr bwMode="auto">
            <a:xfrm>
              <a:off x="100" y="2643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NyoemNzpfNcif;</a:t>
              </a:r>
            </a:p>
          </p:txBody>
        </p:sp>
        <p:sp>
          <p:nvSpPr>
            <p:cNvPr id="1218786" name="Rectangle 226"/>
            <p:cNvSpPr>
              <a:spLocks noChangeArrowheads="1"/>
            </p:cNvSpPr>
            <p:nvPr/>
          </p:nvSpPr>
          <p:spPr bwMode="auto">
            <a:xfrm>
              <a:off x="100" y="3434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odrf;oGm;Ncif;</a:t>
              </a:r>
            </a:p>
          </p:txBody>
        </p:sp>
      </p:grpSp>
      <p:sp>
        <p:nvSpPr>
          <p:cNvPr id="1218787" name="Rectangle 227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18788" name="Text Box 228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218789" name="Line 229"/>
          <p:cNvSpPr>
            <a:spLocks noChangeShapeType="1"/>
          </p:cNvSpPr>
          <p:nvPr/>
        </p:nvSpPr>
        <p:spPr bwMode="auto">
          <a:xfrm>
            <a:off x="1789114" y="1031876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90" name="Line 230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791" name="Rectangle 231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18792" name="Rectangle 232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218793" name="Rectangle 233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8794" name="Rectangle 234"/>
          <p:cNvSpPr>
            <a:spLocks noChangeArrowheads="1"/>
          </p:cNvSpPr>
          <p:nvPr/>
        </p:nvSpPr>
        <p:spPr bwMode="auto">
          <a:xfrm>
            <a:off x="1712912" y="347664"/>
            <a:ext cx="1160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TO </a:t>
            </a:r>
            <a:endParaRPr lang="en-US" sz="1200">
              <a:latin typeface="WinInnwa" charset="0"/>
            </a:endParaRPr>
          </a:p>
        </p:txBody>
      </p:sp>
      <p:sp>
        <p:nvSpPr>
          <p:cNvPr id="1218795" name="Rectangle 235"/>
          <p:cNvSpPr>
            <a:spLocks noChangeArrowheads="1"/>
          </p:cNvSpPr>
          <p:nvPr/>
        </p:nvSpPr>
        <p:spPr bwMode="auto">
          <a:xfrm>
            <a:off x="1890713" y="347664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i="1">
                <a:solidFill>
                  <a:srgbClr val="000000"/>
                </a:solidFill>
                <a:latin typeface="WinInnwa" charset="0"/>
              </a:rPr>
              <a:t>ISRAEL</a:t>
            </a:r>
            <a:endParaRPr lang="en-US" sz="1200">
              <a:latin typeface="WinInnwa" charset="0"/>
            </a:endParaRPr>
          </a:p>
        </p:txBody>
      </p:sp>
      <p:sp>
        <p:nvSpPr>
          <p:cNvPr id="1218796" name="Rectangle 236"/>
          <p:cNvSpPr>
            <a:spLocks noChangeArrowheads="1"/>
          </p:cNvSpPr>
          <p:nvPr/>
        </p:nvSpPr>
        <p:spPr bwMode="auto">
          <a:xfrm>
            <a:off x="2295525" y="344490"/>
            <a:ext cx="3077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: N.KINGDOM</a:t>
            </a:r>
            <a:endParaRPr lang="en-US" sz="1200">
              <a:latin typeface="WinInnwa" charset="0"/>
            </a:endParaRPr>
          </a:p>
        </p:txBody>
      </p:sp>
      <p:sp>
        <p:nvSpPr>
          <p:cNvPr id="1218797" name="Rectangle 237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218798" name="Rectangle 238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8799" name="Freeform 239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0" name="Freeform 240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1" name="Freeform 241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2" name="Freeform 242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3" name="Freeform 243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4" name="Line 244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5" name="Line 245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6" name="Line 246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7" name="Line 247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8" name="Line 248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09" name="Line 249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10" name="Line 250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11" name="Line 251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12" name="Line 252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13" name="Line 253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14" name="Line 254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15" name="Rectangle 255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18816" name="Rectangle 256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18817" name="Rectangle 257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218818" name="Rectangle 258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218819" name="Rectangle 259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18820" name="Rectangle 260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18821" name="Line 261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22" name="Line 262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23" name="Line 263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824" name="AutoShape 264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8825" name="AutoShape 265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8826" name="AutoShape 266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8827" name="AutoShape 267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18828" name="Line 268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29" name="Freeform 269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30" name="Freeform 270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31" name="Rectangle 271"/>
          <p:cNvSpPr>
            <a:spLocks noChangeArrowheads="1"/>
          </p:cNvSpPr>
          <p:nvPr/>
        </p:nvSpPr>
        <p:spPr bwMode="auto">
          <a:xfrm>
            <a:off x="1853603" y="2879726"/>
            <a:ext cx="648896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({'kH)</a:t>
            </a:r>
            <a:endParaRPr lang="en-US" sz="1200">
              <a:latin typeface="WinInnwa" charset="0"/>
            </a:endParaRPr>
          </a:p>
        </p:txBody>
      </p:sp>
      <p:sp>
        <p:nvSpPr>
          <p:cNvPr id="1218832" name="Text Box 272"/>
          <p:cNvSpPr txBox="1">
            <a:spLocks noChangeArrowheads="1"/>
          </p:cNvSpPr>
          <p:nvPr/>
        </p:nvSpPr>
        <p:spPr bwMode="auto">
          <a:xfrm>
            <a:off x="1795463" y="4470399"/>
            <a:ext cx="1130300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(edea0)</a:t>
            </a:r>
          </a:p>
        </p:txBody>
      </p:sp>
      <p:sp>
        <p:nvSpPr>
          <p:cNvPr id="1218833" name="Rectangle 273"/>
          <p:cNvSpPr>
            <a:spLocks noChangeArrowheads="1"/>
          </p:cNvSpPr>
          <p:nvPr/>
        </p:nvSpPr>
        <p:spPr bwMode="auto">
          <a:xfrm>
            <a:off x="2046289" y="1189039"/>
            <a:ext cx="352661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(edea0)</a:t>
            </a:r>
            <a:endParaRPr lang="en-US" sz="1200">
              <a:latin typeface="WinInnwa" charset="0"/>
            </a:endParaRPr>
          </a:p>
        </p:txBody>
      </p:sp>
      <p:sp>
        <p:nvSpPr>
          <p:cNvPr id="1218834" name="Rectangle 274"/>
          <p:cNvSpPr>
            <a:spLocks noChangeArrowheads="1"/>
          </p:cNvSpPr>
          <p:nvPr/>
        </p:nvSpPr>
        <p:spPr bwMode="auto">
          <a:xfrm>
            <a:off x="1916113" y="2706689"/>
            <a:ext cx="4094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BoA'd</a:t>
            </a:r>
            <a:endParaRPr lang="en-US" sz="1600">
              <a:latin typeface="WinInnwa" charset="0"/>
            </a:endParaRPr>
          </a:p>
        </p:txBody>
      </p:sp>
      <p:sp>
        <p:nvSpPr>
          <p:cNvPr id="1218835" name="Rectangle 275"/>
          <p:cNvSpPr>
            <a:spLocks noChangeArrowheads="1"/>
          </p:cNvSpPr>
          <p:nvPr/>
        </p:nvSpPr>
        <p:spPr bwMode="auto">
          <a:xfrm>
            <a:off x="2117725" y="1855789"/>
            <a:ext cx="61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a[7Sm,</a:t>
            </a:r>
            <a:endParaRPr lang="en-US" sz="1800">
              <a:latin typeface="WinInnwa" charset="0"/>
            </a:endParaRPr>
          </a:p>
        </p:txBody>
      </p:sp>
      <p:sp>
        <p:nvSpPr>
          <p:cNvPr id="1218836" name="Rectangle 276"/>
          <p:cNvSpPr>
            <a:spLocks noChangeArrowheads="1"/>
          </p:cNvSpPr>
          <p:nvPr/>
        </p:nvSpPr>
        <p:spPr bwMode="auto">
          <a:xfrm>
            <a:off x="2078039" y="2462214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rdu©m</a:t>
            </a:r>
            <a:endParaRPr lang="en-US" sz="1800">
              <a:latin typeface="WinInnwa" charset="0"/>
            </a:endParaRPr>
          </a:p>
        </p:txBody>
      </p:sp>
      <p:sp>
        <p:nvSpPr>
          <p:cNvPr id="1218837" name="Rectangle 277"/>
          <p:cNvSpPr>
            <a:spLocks noChangeArrowheads="1"/>
          </p:cNvSpPr>
          <p:nvPr/>
        </p:nvSpPr>
        <p:spPr bwMode="auto">
          <a:xfrm>
            <a:off x="2189163" y="2143125"/>
            <a:ext cx="513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a,mv</a:t>
            </a:r>
            <a:endParaRPr lang="en-US" sz="1800">
              <a:latin typeface="WinInnwa" charset="0"/>
            </a:endParaRPr>
          </a:p>
        </p:txBody>
      </p:sp>
      <p:sp>
        <p:nvSpPr>
          <p:cNvPr id="1218838" name="Rectangle 278"/>
          <p:cNvSpPr>
            <a:spLocks noChangeArrowheads="1"/>
          </p:cNvSpPr>
          <p:nvPr/>
        </p:nvSpPr>
        <p:spPr bwMode="auto">
          <a:xfrm>
            <a:off x="1966913" y="3438526"/>
            <a:ext cx="363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a,7rd</a:t>
            </a:r>
            <a:endParaRPr lang="en-US" sz="1400">
              <a:latin typeface="WinInnwa" charset="0"/>
            </a:endParaRPr>
          </a:p>
        </p:txBody>
      </p:sp>
      <p:sp>
        <p:nvSpPr>
          <p:cNvPr id="1218839" name="Rectangle 279"/>
          <p:cNvSpPr>
            <a:spLocks noChangeArrowheads="1"/>
          </p:cNvSpPr>
          <p:nvPr/>
        </p:nvSpPr>
        <p:spPr bwMode="auto">
          <a:xfrm>
            <a:off x="1820863" y="4070350"/>
            <a:ext cx="65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[AuúKwf</a:t>
            </a:r>
            <a:endParaRPr lang="en-US" sz="1800">
              <a:latin typeface="WinInnwa" charset="0"/>
            </a:endParaRPr>
          </a:p>
        </p:txBody>
      </p:sp>
      <p:sp>
        <p:nvSpPr>
          <p:cNvPr id="1218840" name="Rectangle 280"/>
          <p:cNvSpPr>
            <a:spLocks noChangeArrowheads="1"/>
          </p:cNvSpPr>
          <p:nvPr/>
        </p:nvSpPr>
        <p:spPr bwMode="auto">
          <a:xfrm>
            <a:off x="1666875" y="4260850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Em[kH</a:t>
            </a:r>
          </a:p>
        </p:txBody>
      </p:sp>
      <p:sp>
        <p:nvSpPr>
          <p:cNvPr id="1218841" name="Rectangle 281"/>
          <p:cNvSpPr>
            <a:spLocks noChangeArrowheads="1"/>
          </p:cNvSpPr>
          <p:nvPr/>
        </p:nvSpPr>
        <p:spPr bwMode="auto">
          <a:xfrm>
            <a:off x="2058989" y="1004889"/>
            <a:ext cx="440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a,me</a:t>
            </a:r>
            <a:endParaRPr lang="en-US" sz="1800">
              <a:latin typeface="WinInnwa" charset="0"/>
            </a:endParaRPr>
          </a:p>
        </p:txBody>
      </p:sp>
      <p:sp>
        <p:nvSpPr>
          <p:cNvPr id="1218842" name="Rectangle 282"/>
          <p:cNvSpPr>
            <a:spLocks noChangeArrowheads="1"/>
          </p:cNvSpPr>
          <p:nvPr/>
        </p:nvSpPr>
        <p:spPr bwMode="auto">
          <a:xfrm>
            <a:off x="2162176" y="482600"/>
            <a:ext cx="514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tmrkwf</a:t>
            </a:r>
            <a:endParaRPr lang="en-US" sz="1800">
              <a:latin typeface="WinInnwa" charset="0"/>
            </a:endParaRPr>
          </a:p>
        </p:txBody>
      </p:sp>
      <p:sp>
        <p:nvSpPr>
          <p:cNvPr id="1218843" name="Rectangle 283"/>
          <p:cNvSpPr>
            <a:spLocks noChangeArrowheads="1"/>
          </p:cNvSpPr>
          <p:nvPr/>
        </p:nvSpPr>
        <p:spPr bwMode="auto">
          <a:xfrm>
            <a:off x="2044700" y="773114"/>
            <a:ext cx="5309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a[ma7S </a:t>
            </a:r>
            <a:endParaRPr lang="en-US" sz="1800">
              <a:latin typeface="WinInnwa" charset="0"/>
            </a:endParaRPr>
          </a:p>
        </p:txBody>
      </p:sp>
      <p:sp>
        <p:nvSpPr>
          <p:cNvPr id="1218844" name="Rectangle 284"/>
          <p:cNvSpPr>
            <a:spLocks noChangeArrowheads="1"/>
          </p:cNvSpPr>
          <p:nvPr/>
        </p:nvSpPr>
        <p:spPr bwMode="auto">
          <a:xfrm>
            <a:off x="2095502" y="5397501"/>
            <a:ext cx="822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a,Zausv</a:t>
            </a:r>
            <a:endParaRPr lang="en-US" sz="1800">
              <a:latin typeface="WinInnwa" charset="0"/>
            </a:endParaRPr>
          </a:p>
        </p:txBody>
      </p:sp>
      <p:sp>
        <p:nvSpPr>
          <p:cNvPr id="1218845" name="Rectangle 285"/>
          <p:cNvSpPr>
            <a:spLocks noChangeArrowheads="1"/>
          </p:cNvSpPr>
          <p:nvPr/>
        </p:nvSpPr>
        <p:spPr bwMode="auto">
          <a:xfrm>
            <a:off x="2109788" y="5729289"/>
            <a:ext cx="5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'Ha,v</a:t>
            </a:r>
            <a:endParaRPr lang="en-US" sz="1800">
              <a:latin typeface="WinInnwa" charset="0"/>
            </a:endParaRPr>
          </a:p>
        </p:txBody>
      </p:sp>
      <p:sp>
        <p:nvSpPr>
          <p:cNvPr id="1218846" name="Rectangle 286"/>
          <p:cNvSpPr>
            <a:spLocks noChangeArrowheads="1"/>
          </p:cNvSpPr>
          <p:nvPr/>
        </p:nvSpPr>
        <p:spPr bwMode="auto">
          <a:xfrm>
            <a:off x="2003426" y="6369051"/>
            <a:ext cx="27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[*¾J</a:t>
            </a:r>
            <a:endParaRPr lang="en-US" sz="1800">
              <a:latin typeface="WinInnwa" charset="0"/>
            </a:endParaRPr>
          </a:p>
        </p:txBody>
      </p:sp>
      <p:sp>
        <p:nvSpPr>
          <p:cNvPr id="1218847" name="Rectangle 287"/>
          <p:cNvSpPr>
            <a:spLocks noChangeArrowheads="1"/>
          </p:cNvSpPr>
          <p:nvPr/>
        </p:nvSpPr>
        <p:spPr bwMode="auto">
          <a:xfrm>
            <a:off x="1851026" y="667226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Zmc&amp;d</a:t>
            </a:r>
            <a:endParaRPr lang="en-US" sz="1800">
              <a:latin typeface="WinInnwa" charset="0"/>
            </a:endParaRPr>
          </a:p>
        </p:txBody>
      </p:sp>
      <p:sp>
        <p:nvSpPr>
          <p:cNvPr id="1218848" name="Rectangle 288"/>
          <p:cNvSpPr>
            <a:spLocks noChangeArrowheads="1"/>
          </p:cNvSpPr>
          <p:nvPr/>
        </p:nvSpPr>
        <p:spPr bwMode="auto">
          <a:xfrm>
            <a:off x="1925638" y="6989764"/>
            <a:ext cx="45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rmvcd</a:t>
            </a:r>
            <a:endParaRPr lang="en-US" sz="1800">
              <a:latin typeface="WinInnwa" charset="0"/>
            </a:endParaRPr>
          </a:p>
        </p:txBody>
      </p:sp>
      <p:sp>
        <p:nvSpPr>
          <p:cNvPr id="1218849" name="Rectangle 289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a,zed</a:t>
            </a:r>
          </a:p>
        </p:txBody>
      </p:sp>
      <p:sp>
        <p:nvSpPr>
          <p:cNvPr id="1218850" name="Line 290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51" name="Line 291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52" name="Text Box 292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218853" name="Group 293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218854" name="Group 294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218855" name="Group 295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218856" name="Freeform 296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8857" name="Freeform 297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218858" name="Picture 298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8859" name="Freeform 299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8860" name="Freeform 300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8861" name="Freeform 301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8862" name="Freeform 302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18863" name="Freeform 303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218864" name="Line 304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865" name="Line 305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866" name="Line 306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867" name="Line 307"/>
          <p:cNvSpPr>
            <a:spLocks noChangeShapeType="1"/>
          </p:cNvSpPr>
          <p:nvPr/>
        </p:nvSpPr>
        <p:spPr bwMode="auto">
          <a:xfrm>
            <a:off x="3530600" y="260351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868" name="Line 308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869" name="Line 309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870" name="Rectangle 310"/>
          <p:cNvSpPr>
            <a:spLocks noChangeArrowheads="1"/>
          </p:cNvSpPr>
          <p:nvPr/>
        </p:nvSpPr>
        <p:spPr bwMode="auto">
          <a:xfrm>
            <a:off x="1735138" y="3763964"/>
            <a:ext cx="919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WinInnwa" charset="0"/>
              </a:rPr>
              <a:t>Nrnfwrf;pum;</a:t>
            </a:r>
            <a:endParaRPr lang="en-US" sz="1600">
              <a:latin typeface="WinInnwa" charset="0"/>
            </a:endParaRPr>
          </a:p>
        </p:txBody>
      </p:sp>
      <p:sp>
        <p:nvSpPr>
          <p:cNvPr id="1218871" name="Line 311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18872" name="Rectangle 312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218880" name="Group 320"/>
          <p:cNvGrpSpPr>
            <a:grpSpLocks/>
          </p:cNvGrpSpPr>
          <p:nvPr/>
        </p:nvGrpSpPr>
        <p:grpSpPr bwMode="auto">
          <a:xfrm>
            <a:off x="2028827" y="1590675"/>
            <a:ext cx="874714" cy="280987"/>
            <a:chOff x="2959" y="1049"/>
            <a:chExt cx="551" cy="177"/>
          </a:xfrm>
        </p:grpSpPr>
        <p:sp>
          <p:nvSpPr>
            <p:cNvPr id="1218881" name="Rectangle 321"/>
            <p:cNvSpPr>
              <a:spLocks noChangeArrowheads="1"/>
            </p:cNvSpPr>
            <p:nvPr/>
          </p:nvSpPr>
          <p:spPr bwMode="auto">
            <a:xfrm>
              <a:off x="2959" y="1049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odkU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8882" name="Rectangle 322"/>
            <p:cNvSpPr>
              <a:spLocks noChangeArrowheads="1"/>
            </p:cNvSpPr>
            <p:nvPr/>
          </p:nvSpPr>
          <p:spPr bwMode="auto">
            <a:xfrm>
              <a:off x="3071" y="1049"/>
              <a:ext cx="20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i="1">
                  <a:solidFill>
                    <a:srgbClr val="000000"/>
                  </a:solidFill>
                  <a:latin typeface="WinInnwa" charset="0"/>
                </a:rPr>
                <a:t>     ,k'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8883" name="Rectangle 323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18884" name="Rectangle 324"/>
            <p:cNvSpPr>
              <a:spLocks noChangeArrowheads="1"/>
            </p:cNvSpPr>
            <p:nvPr/>
          </p:nvSpPr>
          <p:spPr bwMode="auto">
            <a:xfrm>
              <a:off x="3227" y="1139"/>
              <a:ext cx="28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u="sng">
                  <a:solidFill>
                    <a:srgbClr val="000000"/>
                  </a:solidFill>
                  <a:latin typeface="WinInnwa" charset="0"/>
                </a:rPr>
                <a:t> usqif;Ncif;</a:t>
              </a:r>
              <a:endParaRPr lang="en-US" sz="1200">
                <a:latin typeface="WinInnwa" charset="0"/>
              </a:endParaRPr>
            </a:p>
          </p:txBody>
        </p:sp>
      </p:grpSp>
      <p:grpSp>
        <p:nvGrpSpPr>
          <p:cNvPr id="1218885" name="Group 325"/>
          <p:cNvGrpSpPr>
            <a:grpSpLocks/>
          </p:cNvGrpSpPr>
          <p:nvPr/>
        </p:nvGrpSpPr>
        <p:grpSpPr bwMode="auto">
          <a:xfrm>
            <a:off x="1990725" y="3117850"/>
            <a:ext cx="998537" cy="307975"/>
            <a:chOff x="2981" y="1968"/>
            <a:chExt cx="629" cy="194"/>
          </a:xfrm>
        </p:grpSpPr>
        <p:sp>
          <p:nvSpPr>
            <p:cNvPr id="1218886" name="Rectangle 326"/>
            <p:cNvSpPr>
              <a:spLocks noChangeArrowheads="1"/>
            </p:cNvSpPr>
            <p:nvPr/>
          </p:nvSpPr>
          <p:spPr bwMode="auto">
            <a:xfrm>
              <a:off x="3181" y="2046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218887" name="Group 327"/>
            <p:cNvGrpSpPr>
              <a:grpSpLocks/>
            </p:cNvGrpSpPr>
            <p:nvPr/>
          </p:nvGrpSpPr>
          <p:grpSpPr bwMode="auto">
            <a:xfrm>
              <a:off x="2981" y="1968"/>
              <a:ext cx="629" cy="166"/>
              <a:chOff x="2981" y="2024"/>
              <a:chExt cx="629" cy="166"/>
            </a:xfrm>
          </p:grpSpPr>
          <p:sp>
            <p:nvSpPr>
              <p:cNvPr id="1218888" name="Rectangle 328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8889" name="Rectangle 329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6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8890" name="Rectangle 330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338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 NyoemNzpfNcif;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8891" name="Rectangle 331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218892" name="Group 332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218893" name="Rectangle 333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18894" name="Group 334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218895" name="Rectangle 335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8896" name="Rectangle 336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6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8897" name="Rectangle 337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218903" name="Rectangle 343"/>
          <p:cNvSpPr>
            <a:spLocks noChangeArrowheads="1"/>
          </p:cNvSpPr>
          <p:nvPr/>
        </p:nvSpPr>
        <p:spPr bwMode="auto">
          <a:xfrm>
            <a:off x="0" y="0"/>
            <a:ext cx="5614989" cy="30686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904" name="Rectangle 344"/>
          <p:cNvSpPr>
            <a:spLocks noChangeArrowheads="1"/>
          </p:cNvSpPr>
          <p:nvPr/>
        </p:nvSpPr>
        <p:spPr bwMode="auto">
          <a:xfrm>
            <a:off x="0" y="5118101"/>
            <a:ext cx="5654675" cy="26685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1218905" name="Rectangle 345"/>
          <p:cNvSpPr>
            <a:spLocks noChangeArrowheads="1"/>
          </p:cNvSpPr>
          <p:nvPr/>
        </p:nvSpPr>
        <p:spPr bwMode="auto">
          <a:xfrm>
            <a:off x="28577" y="0"/>
            <a:ext cx="10029825" cy="3222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906" name="Rectangle 346"/>
          <p:cNvSpPr>
            <a:spLocks noChangeArrowheads="1"/>
          </p:cNvSpPr>
          <p:nvPr/>
        </p:nvSpPr>
        <p:spPr bwMode="auto">
          <a:xfrm>
            <a:off x="9690100" y="152401"/>
            <a:ext cx="369888" cy="762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907" name="Rectangle 347"/>
          <p:cNvSpPr>
            <a:spLocks noChangeArrowheads="1"/>
          </p:cNvSpPr>
          <p:nvPr/>
        </p:nvSpPr>
        <p:spPr bwMode="auto">
          <a:xfrm>
            <a:off x="5495925" y="7431088"/>
            <a:ext cx="4306888" cy="3413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18752" name="Rectangle 192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18753" name="Picture 19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908" name="Text Box 348"/>
          <p:cNvSpPr txBox="1">
            <a:spLocks noChangeArrowheads="1"/>
          </p:cNvSpPr>
          <p:nvPr/>
        </p:nvSpPr>
        <p:spPr bwMode="auto">
          <a:xfrm rot="-5400000">
            <a:off x="1013619" y="3362722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1218909" name="Group 349"/>
          <p:cNvGrpSpPr>
            <a:grpSpLocks/>
          </p:cNvGrpSpPr>
          <p:nvPr/>
        </p:nvGrpSpPr>
        <p:grpSpPr bwMode="auto">
          <a:xfrm>
            <a:off x="1800231" y="6081713"/>
            <a:ext cx="1065213" cy="280987"/>
            <a:chOff x="2836" y="3844"/>
            <a:chExt cx="671" cy="177"/>
          </a:xfrm>
        </p:grpSpPr>
        <p:sp>
          <p:nvSpPr>
            <p:cNvPr id="1218910" name="Rectangle 350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18911" name="Group 351"/>
            <p:cNvGrpSpPr>
              <a:grpSpLocks/>
            </p:cNvGrpSpPr>
            <p:nvPr/>
          </p:nvGrpSpPr>
          <p:grpSpPr bwMode="auto">
            <a:xfrm>
              <a:off x="2948" y="3844"/>
              <a:ext cx="559" cy="177"/>
              <a:chOff x="2948" y="3904"/>
              <a:chExt cx="559" cy="177"/>
            </a:xfrm>
          </p:grpSpPr>
          <p:sp>
            <p:nvSpPr>
              <p:cNvPr id="1218912" name="Rectangle 352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8913" name="Rectangle 353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19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8914" name="Rectangle 354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18915" name="Rectangle 355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  NyefvmNcif;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291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36293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36313" name="Picture 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302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a&amp;TpOfrsKd;qufpm&amp;if;rsm;</a:t>
            </a:r>
          </a:p>
        </p:txBody>
      </p:sp>
      <p:sp>
        <p:nvSpPr>
          <p:cNvPr id="1036303" name="Text Box 15"/>
          <p:cNvSpPr txBox="1">
            <a:spLocks noChangeArrowheads="1"/>
          </p:cNvSpPr>
          <p:nvPr/>
        </p:nvSpPr>
        <p:spPr bwMode="auto">
          <a:xfrm>
            <a:off x="5156200" y="2882901"/>
            <a:ext cx="3619501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ydnwåd ESif. &amp;mZ0ifusrf;rsm;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6304" name="Text Box 16"/>
          <p:cNvSpPr txBox="1">
            <a:spLocks noChangeArrowheads="1"/>
          </p:cNvSpPr>
          <p:nvPr/>
        </p:nvSpPr>
        <p:spPr bwMode="auto">
          <a:xfrm>
            <a:off x="5156200" y="4165601"/>
            <a:ext cx="44069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uAsm ESif. ya&amp;mzufusrf;rsm;</a:t>
            </a:r>
          </a:p>
        </p:txBody>
      </p:sp>
      <p:sp>
        <p:nvSpPr>
          <p:cNvPr id="1036305" name="Text Box 17"/>
          <p:cNvSpPr txBox="1">
            <a:spLocks noChangeArrowheads="1"/>
          </p:cNvSpPr>
          <p:nvPr/>
        </p:nvSpPr>
        <p:spPr bwMode="auto">
          <a:xfrm>
            <a:off x="5143501" y="5372101"/>
            <a:ext cx="45466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rSwfnmPftaxmuftulNyKud7d,m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6308" name="AutoShape 20"/>
          <p:cNvSpPr>
            <a:spLocks noChangeArrowheads="1"/>
          </p:cNvSpPr>
          <p:nvPr/>
        </p:nvSpPr>
        <p:spPr bwMode="auto">
          <a:xfrm>
            <a:off x="3135314" y="1941513"/>
            <a:ext cx="1090612" cy="43180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6309" name="AutoShape 21"/>
          <p:cNvSpPr>
            <a:spLocks noChangeArrowheads="1"/>
          </p:cNvSpPr>
          <p:nvPr/>
        </p:nvSpPr>
        <p:spPr bwMode="auto">
          <a:xfrm>
            <a:off x="5018089" y="4024314"/>
            <a:ext cx="4518025" cy="7064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6310" name="Line 22"/>
          <p:cNvSpPr>
            <a:spLocks noChangeShapeType="1"/>
          </p:cNvSpPr>
          <p:nvPr/>
        </p:nvSpPr>
        <p:spPr bwMode="auto">
          <a:xfrm flipH="1" flipV="1">
            <a:off x="4219575" y="3929063"/>
            <a:ext cx="819150" cy="45085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6311" name="Text Box 23"/>
          <p:cNvSpPr txBox="1">
            <a:spLocks noChangeArrowheads="1"/>
          </p:cNvSpPr>
          <p:nvPr/>
        </p:nvSpPr>
        <p:spPr bwMode="auto">
          <a:xfrm>
            <a:off x="9030483" y="748260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08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3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08" grpId="0" animBg="1"/>
      <p:bldP spid="1036309" grpId="0" animBg="1"/>
      <p:bldP spid="10363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/>
        </p:nvSpPr>
        <p:spPr bwMode="auto">
          <a:xfrm>
            <a:off x="4681538" y="1214439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200">
              <a:latin typeface="WinInnwa" charset="0"/>
            </a:endParaRPr>
          </a:p>
        </p:txBody>
      </p:sp>
      <p:sp>
        <p:nvSpPr>
          <p:cNvPr id="1220618" name="Rectangle 10"/>
          <p:cNvSpPr>
            <a:spLocks noChangeArrowheads="1"/>
          </p:cNvSpPr>
          <p:nvPr/>
        </p:nvSpPr>
        <p:spPr bwMode="auto">
          <a:xfrm>
            <a:off x="2384425" y="7107238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20729" name="Rectangle 121"/>
          <p:cNvSpPr>
            <a:spLocks noChangeArrowheads="1"/>
          </p:cNvSpPr>
          <p:nvPr/>
        </p:nvSpPr>
        <p:spPr bwMode="auto">
          <a:xfrm>
            <a:off x="4003903" y="436563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A</a:t>
            </a:r>
            <a:endParaRPr lang="en-US" b="1">
              <a:latin typeface="WinInnwa" charset="0"/>
            </a:endParaRPr>
          </a:p>
        </p:txBody>
      </p:sp>
      <p:grpSp>
        <p:nvGrpSpPr>
          <p:cNvPr id="1220730" name="Group 122"/>
          <p:cNvGrpSpPr>
            <a:grpSpLocks/>
          </p:cNvGrpSpPr>
          <p:nvPr/>
        </p:nvGrpSpPr>
        <p:grpSpPr bwMode="auto">
          <a:xfrm>
            <a:off x="4203703" y="68263"/>
            <a:ext cx="976313" cy="428625"/>
            <a:chOff x="4770" y="424"/>
            <a:chExt cx="615" cy="270"/>
          </a:xfrm>
        </p:grpSpPr>
        <p:sp>
          <p:nvSpPr>
            <p:cNvPr id="1220731" name="Rectangle 123"/>
            <p:cNvSpPr>
              <a:spLocks noChangeArrowheads="1"/>
            </p:cNvSpPr>
            <p:nvPr/>
          </p:nvSpPr>
          <p:spPr bwMode="auto">
            <a:xfrm>
              <a:off x="4795" y="424"/>
              <a:ext cx="5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Untangling The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0732" name="Rectangle 124"/>
            <p:cNvSpPr>
              <a:spLocks noChangeArrowheads="1"/>
            </p:cNvSpPr>
            <p:nvPr/>
          </p:nvSpPr>
          <p:spPr bwMode="auto">
            <a:xfrm>
              <a:off x="4770" y="558"/>
              <a:ext cx="4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Prophets!</a:t>
              </a:r>
              <a:endParaRPr lang="en-US" sz="1200">
                <a:latin typeface="WinInnwa" charset="0"/>
              </a:endParaRPr>
            </a:p>
          </p:txBody>
        </p:sp>
      </p:grpSp>
      <p:sp>
        <p:nvSpPr>
          <p:cNvPr id="1220733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34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35" name="Rectangle 127"/>
          <p:cNvSpPr>
            <a:spLocks noChangeArrowheads="1"/>
          </p:cNvSpPr>
          <p:nvPr/>
        </p:nvSpPr>
        <p:spPr bwMode="auto">
          <a:xfrm>
            <a:off x="4197350" y="535305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0736" name="Rectangle 128"/>
          <p:cNvSpPr>
            <a:spLocks noChangeArrowheads="1"/>
          </p:cNvSpPr>
          <p:nvPr/>
        </p:nvSpPr>
        <p:spPr bwMode="auto">
          <a:xfrm>
            <a:off x="4125913" y="16541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200">
              <a:latin typeface="WinInnwa" charset="0"/>
            </a:endParaRPr>
          </a:p>
        </p:txBody>
      </p:sp>
      <p:sp>
        <p:nvSpPr>
          <p:cNvPr id="1220737" name="Rectangle 129"/>
          <p:cNvSpPr>
            <a:spLocks noChangeArrowheads="1"/>
          </p:cNvSpPr>
          <p:nvPr/>
        </p:nvSpPr>
        <p:spPr bwMode="auto">
          <a:xfrm>
            <a:off x="4125913" y="179705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0739" name="Rectangle 131"/>
          <p:cNvSpPr>
            <a:spLocks noChangeArrowheads="1"/>
          </p:cNvSpPr>
          <p:nvPr/>
        </p:nvSpPr>
        <p:spPr bwMode="auto">
          <a:xfrm>
            <a:off x="4214814" y="3201989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20740" name="Rectangle 132"/>
          <p:cNvSpPr>
            <a:spLocks noChangeArrowheads="1"/>
          </p:cNvSpPr>
          <p:nvPr/>
        </p:nvSpPr>
        <p:spPr bwMode="auto">
          <a:xfrm>
            <a:off x="4214814" y="332581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200">
              <a:latin typeface="WinInnwa" charset="0"/>
            </a:endParaRPr>
          </a:p>
        </p:txBody>
      </p:sp>
      <p:sp>
        <p:nvSpPr>
          <p:cNvPr id="1220741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42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43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44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45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46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47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48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49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50" name="Line 142"/>
          <p:cNvSpPr>
            <a:spLocks noChangeShapeType="1"/>
          </p:cNvSpPr>
          <p:nvPr/>
        </p:nvSpPr>
        <p:spPr bwMode="auto">
          <a:xfrm flipV="1">
            <a:off x="3924300" y="3683000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51" name="Line 143"/>
          <p:cNvSpPr>
            <a:spLocks noChangeShapeType="1"/>
          </p:cNvSpPr>
          <p:nvPr/>
        </p:nvSpPr>
        <p:spPr bwMode="auto">
          <a:xfrm flipV="1">
            <a:off x="3902076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52" name="Line 144"/>
          <p:cNvSpPr>
            <a:spLocks noChangeShapeType="1"/>
          </p:cNvSpPr>
          <p:nvPr/>
        </p:nvSpPr>
        <p:spPr bwMode="auto">
          <a:xfrm>
            <a:off x="3905251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53" name="Line 145"/>
          <p:cNvSpPr>
            <a:spLocks noChangeShapeType="1"/>
          </p:cNvSpPr>
          <p:nvPr/>
        </p:nvSpPr>
        <p:spPr bwMode="auto">
          <a:xfrm>
            <a:off x="3910013" y="5646740"/>
            <a:ext cx="1276350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54" name="Line 146"/>
          <p:cNvSpPr>
            <a:spLocks noChangeShapeType="1"/>
          </p:cNvSpPr>
          <p:nvPr/>
        </p:nvSpPr>
        <p:spPr bwMode="auto">
          <a:xfrm>
            <a:off x="3922713" y="5983288"/>
            <a:ext cx="12414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57" name="Rectangle 149"/>
          <p:cNvSpPr>
            <a:spLocks noChangeArrowheads="1"/>
          </p:cNvSpPr>
          <p:nvPr/>
        </p:nvSpPr>
        <p:spPr bwMode="auto">
          <a:xfrm>
            <a:off x="4019550" y="2897188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20758" name="Rectangle 150"/>
          <p:cNvSpPr>
            <a:spLocks noChangeArrowheads="1"/>
          </p:cNvSpPr>
          <p:nvPr/>
        </p:nvSpPr>
        <p:spPr bwMode="auto">
          <a:xfrm>
            <a:off x="3825875" y="1231901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0759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60" name="Rectangle 152"/>
          <p:cNvSpPr>
            <a:spLocks noChangeArrowheads="1"/>
          </p:cNvSpPr>
          <p:nvPr/>
        </p:nvSpPr>
        <p:spPr bwMode="auto">
          <a:xfrm>
            <a:off x="4240213" y="2822575"/>
            <a:ext cx="2500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BEY</a:t>
            </a:r>
            <a:endParaRPr lang="en-US" sz="1600" i="1">
              <a:latin typeface="WinInnwa" charset="0"/>
            </a:endParaRPr>
          </a:p>
        </p:txBody>
      </p:sp>
      <p:sp>
        <p:nvSpPr>
          <p:cNvPr id="1220761" name="Rectangle 153"/>
          <p:cNvSpPr>
            <a:spLocks noChangeArrowheads="1"/>
          </p:cNvSpPr>
          <p:nvPr/>
        </p:nvSpPr>
        <p:spPr bwMode="auto">
          <a:xfrm>
            <a:off x="4238625" y="1870076"/>
            <a:ext cx="4291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SRAEL</a:t>
            </a:r>
            <a:endParaRPr lang="en-US" sz="1800" i="1">
              <a:latin typeface="WinInnwa" charset="0"/>
            </a:endParaRPr>
          </a:p>
        </p:txBody>
      </p:sp>
      <p:sp>
        <p:nvSpPr>
          <p:cNvPr id="1220762" name="Rectangle 154"/>
          <p:cNvSpPr>
            <a:spLocks noChangeArrowheads="1"/>
          </p:cNvSpPr>
          <p:nvPr/>
        </p:nvSpPr>
        <p:spPr bwMode="auto">
          <a:xfrm>
            <a:off x="4230689" y="2476501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20763" name="Rectangle 155"/>
          <p:cNvSpPr>
            <a:spLocks noChangeArrowheads="1"/>
          </p:cNvSpPr>
          <p:nvPr/>
        </p:nvSpPr>
        <p:spPr bwMode="auto">
          <a:xfrm>
            <a:off x="4240214" y="2170114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20764" name="Rectangle 156"/>
          <p:cNvSpPr>
            <a:spLocks noChangeArrowheads="1"/>
          </p:cNvSpPr>
          <p:nvPr/>
        </p:nvSpPr>
        <p:spPr bwMode="auto">
          <a:xfrm>
            <a:off x="4252914" y="4084640"/>
            <a:ext cx="164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AD</a:t>
            </a:r>
            <a:endParaRPr lang="en-US" sz="1800" i="1">
              <a:latin typeface="WinInnwa" charset="0"/>
            </a:endParaRPr>
          </a:p>
        </p:txBody>
      </p:sp>
      <p:sp>
        <p:nvSpPr>
          <p:cNvPr id="1220765" name="Rectangle 157"/>
          <p:cNvSpPr>
            <a:spLocks noChangeArrowheads="1"/>
          </p:cNvSpPr>
          <p:nvPr/>
        </p:nvSpPr>
        <p:spPr bwMode="auto">
          <a:xfrm>
            <a:off x="3819526" y="4414839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WinInnwa" charset="0"/>
              </a:rPr>
              <a:t>OISY</a:t>
            </a:r>
          </a:p>
        </p:txBody>
      </p:sp>
      <p:sp>
        <p:nvSpPr>
          <p:cNvPr id="1220766" name="Rectangle 158"/>
          <p:cNvSpPr>
            <a:spLocks noChangeArrowheads="1"/>
          </p:cNvSpPr>
          <p:nvPr/>
        </p:nvSpPr>
        <p:spPr bwMode="auto">
          <a:xfrm>
            <a:off x="4244976" y="496889"/>
            <a:ext cx="461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RABIA</a:t>
            </a:r>
            <a:endParaRPr lang="en-US" sz="1800" i="1">
              <a:latin typeface="WinInnwa" charset="0"/>
            </a:endParaRPr>
          </a:p>
        </p:txBody>
      </p:sp>
      <p:sp>
        <p:nvSpPr>
          <p:cNvPr id="1220767" name="Rectangle 159"/>
          <p:cNvSpPr>
            <a:spLocks noChangeArrowheads="1"/>
          </p:cNvSpPr>
          <p:nvPr/>
        </p:nvSpPr>
        <p:spPr bwMode="auto">
          <a:xfrm>
            <a:off x="4260851" y="800100"/>
            <a:ext cx="16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AD </a:t>
            </a:r>
            <a:endParaRPr lang="en-US" sz="1800" i="1">
              <a:latin typeface="WinInnwa" charset="0"/>
            </a:endParaRPr>
          </a:p>
        </p:txBody>
      </p:sp>
      <p:sp>
        <p:nvSpPr>
          <p:cNvPr id="1220768" name="Rectangle 160"/>
          <p:cNvSpPr>
            <a:spLocks noChangeArrowheads="1"/>
          </p:cNvSpPr>
          <p:nvPr/>
        </p:nvSpPr>
        <p:spPr bwMode="auto">
          <a:xfrm>
            <a:off x="4248151" y="5411789"/>
            <a:ext cx="716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SCAPE</a:t>
            </a:r>
            <a:endParaRPr lang="en-US" sz="1800" i="1">
              <a:latin typeface="WinInnwa" charset="0"/>
            </a:endParaRPr>
          </a:p>
        </p:txBody>
      </p:sp>
      <p:sp>
        <p:nvSpPr>
          <p:cNvPr id="1220769" name="Rectangle 161"/>
          <p:cNvSpPr>
            <a:spLocks noChangeArrowheads="1"/>
          </p:cNvSpPr>
          <p:nvPr/>
        </p:nvSpPr>
        <p:spPr bwMode="auto">
          <a:xfrm>
            <a:off x="4249739" y="5743575"/>
            <a:ext cx="326469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AWNED</a:t>
            </a:r>
            <a:endParaRPr lang="en-US" sz="1800" i="1">
              <a:latin typeface="WinInnwa" charset="0"/>
            </a:endParaRPr>
          </a:p>
        </p:txBody>
      </p:sp>
      <p:sp>
        <p:nvSpPr>
          <p:cNvPr id="1220773" name="Rectangle 165"/>
          <p:cNvSpPr>
            <a:spLocks noChangeArrowheads="1"/>
          </p:cNvSpPr>
          <p:nvPr/>
        </p:nvSpPr>
        <p:spPr bwMode="auto">
          <a:xfrm>
            <a:off x="3829051" y="4773614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WinInnwa" charset="0"/>
              </a:rPr>
              <a:t>ONES</a:t>
            </a:r>
          </a:p>
        </p:txBody>
      </p:sp>
      <p:sp>
        <p:nvSpPr>
          <p:cNvPr id="1220774" name="Line 166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76" name="Rectangle 168"/>
          <p:cNvSpPr>
            <a:spLocks noChangeArrowheads="1"/>
          </p:cNvSpPr>
          <p:nvPr/>
        </p:nvSpPr>
        <p:spPr bwMode="auto">
          <a:xfrm>
            <a:off x="4243388" y="3771901"/>
            <a:ext cx="537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ITERALLY</a:t>
            </a:r>
            <a:endParaRPr lang="en-US" sz="1800" i="1">
              <a:latin typeface="WinInnwa" charset="0"/>
            </a:endParaRPr>
          </a:p>
        </p:txBody>
      </p:sp>
      <p:sp>
        <p:nvSpPr>
          <p:cNvPr id="1220777" name="Line 169"/>
          <p:cNvSpPr>
            <a:spLocks noChangeShapeType="1"/>
          </p:cNvSpPr>
          <p:nvPr/>
        </p:nvSpPr>
        <p:spPr bwMode="auto">
          <a:xfrm>
            <a:off x="3910013" y="4005262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778" name="Rectangle 170"/>
          <p:cNvSpPr>
            <a:spLocks noChangeArrowheads="1"/>
          </p:cNvSpPr>
          <p:nvPr/>
        </p:nvSpPr>
        <p:spPr bwMode="auto">
          <a:xfrm>
            <a:off x="4032818" y="747713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20779" name="Rectangle 171"/>
          <p:cNvSpPr>
            <a:spLocks noChangeArrowheads="1"/>
          </p:cNvSpPr>
          <p:nvPr/>
        </p:nvSpPr>
        <p:spPr bwMode="auto">
          <a:xfrm>
            <a:off x="3988120" y="105251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0780" name="Rectangle 172"/>
          <p:cNvSpPr>
            <a:spLocks noChangeArrowheads="1"/>
          </p:cNvSpPr>
          <p:nvPr/>
        </p:nvSpPr>
        <p:spPr bwMode="auto">
          <a:xfrm>
            <a:off x="4243388" y="1133476"/>
            <a:ext cx="349041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EWELS</a:t>
            </a:r>
            <a:endParaRPr lang="en-US" sz="1800" i="1">
              <a:latin typeface="WinInnwa" charset="0"/>
            </a:endParaRPr>
          </a:p>
        </p:txBody>
      </p:sp>
      <p:sp>
        <p:nvSpPr>
          <p:cNvPr id="1220781" name="Rectangle 173"/>
          <p:cNvSpPr>
            <a:spLocks noChangeArrowheads="1"/>
          </p:cNvSpPr>
          <p:nvPr/>
        </p:nvSpPr>
        <p:spPr bwMode="auto">
          <a:xfrm>
            <a:off x="3937320" y="18081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I</a:t>
            </a:r>
            <a:endParaRPr lang="en-US" b="1">
              <a:latin typeface="WinInnwa" charset="0"/>
            </a:endParaRPr>
          </a:p>
        </p:txBody>
      </p:sp>
      <p:sp>
        <p:nvSpPr>
          <p:cNvPr id="1220782" name="Rectangle 174"/>
          <p:cNvSpPr>
            <a:spLocks noChangeArrowheads="1"/>
          </p:cNvSpPr>
          <p:nvPr/>
        </p:nvSpPr>
        <p:spPr bwMode="auto">
          <a:xfrm>
            <a:off x="3975419" y="2093914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0783" name="Rectangle 175"/>
          <p:cNvSpPr>
            <a:spLocks noChangeArrowheads="1"/>
          </p:cNvSpPr>
          <p:nvPr/>
        </p:nvSpPr>
        <p:spPr bwMode="auto">
          <a:xfrm>
            <a:off x="3882009" y="2424114"/>
            <a:ext cx="2693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M</a:t>
            </a:r>
            <a:endParaRPr lang="en-US" b="1">
              <a:latin typeface="WinInnwa" charset="0"/>
            </a:endParaRPr>
          </a:p>
        </p:txBody>
      </p:sp>
      <p:sp>
        <p:nvSpPr>
          <p:cNvPr id="1220784" name="Rectangle 176"/>
          <p:cNvSpPr>
            <a:spLocks noChangeArrowheads="1"/>
          </p:cNvSpPr>
          <p:nvPr/>
        </p:nvSpPr>
        <p:spPr bwMode="auto">
          <a:xfrm>
            <a:off x="4003903" y="2754314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O</a:t>
            </a:r>
            <a:endParaRPr lang="en-US" b="1">
              <a:latin typeface="WinInnwa" charset="0"/>
            </a:endParaRPr>
          </a:p>
        </p:txBody>
      </p:sp>
      <p:sp>
        <p:nvSpPr>
          <p:cNvPr id="1220785" name="Rectangle 177"/>
          <p:cNvSpPr>
            <a:spLocks noChangeArrowheads="1"/>
          </p:cNvSpPr>
          <p:nvPr/>
        </p:nvSpPr>
        <p:spPr bwMode="auto">
          <a:xfrm>
            <a:off x="3996057" y="33702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0786" name="Rectangle 178"/>
          <p:cNvSpPr>
            <a:spLocks noChangeArrowheads="1"/>
          </p:cNvSpPr>
          <p:nvPr/>
        </p:nvSpPr>
        <p:spPr bwMode="auto">
          <a:xfrm>
            <a:off x="4025032" y="3694113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L</a:t>
            </a:r>
            <a:endParaRPr lang="en-US" b="1">
              <a:latin typeface="WinInnwa" charset="0"/>
            </a:endParaRPr>
          </a:p>
        </p:txBody>
      </p:sp>
      <p:sp>
        <p:nvSpPr>
          <p:cNvPr id="1220787" name="Rectangle 179"/>
          <p:cNvSpPr>
            <a:spLocks noChangeArrowheads="1"/>
          </p:cNvSpPr>
          <p:nvPr/>
        </p:nvSpPr>
        <p:spPr bwMode="auto">
          <a:xfrm>
            <a:off x="4034404" y="4030664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20788" name="Rectangle 180"/>
          <p:cNvSpPr>
            <a:spLocks noChangeArrowheads="1"/>
          </p:cNvSpPr>
          <p:nvPr/>
        </p:nvSpPr>
        <p:spPr bwMode="auto">
          <a:xfrm>
            <a:off x="3973489" y="4398963"/>
            <a:ext cx="16671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N</a:t>
            </a:r>
            <a:endParaRPr lang="en-US" b="1">
              <a:latin typeface="WinInnwa" charset="0"/>
            </a:endParaRPr>
          </a:p>
        </p:txBody>
      </p:sp>
      <p:sp>
        <p:nvSpPr>
          <p:cNvPr id="1220789" name="Rectangle 181"/>
          <p:cNvSpPr>
            <a:spLocks noChangeArrowheads="1"/>
          </p:cNvSpPr>
          <p:nvPr/>
        </p:nvSpPr>
        <p:spPr bwMode="auto">
          <a:xfrm>
            <a:off x="3997277" y="4754563"/>
            <a:ext cx="13657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Z</a:t>
            </a:r>
            <a:endParaRPr lang="en-US" b="1">
              <a:latin typeface="WinInnwa" charset="0"/>
            </a:endParaRPr>
          </a:p>
        </p:txBody>
      </p:sp>
      <p:sp>
        <p:nvSpPr>
          <p:cNvPr id="1220790" name="Rectangle 182"/>
          <p:cNvSpPr>
            <a:spLocks noChangeArrowheads="1"/>
          </p:cNvSpPr>
          <p:nvPr/>
        </p:nvSpPr>
        <p:spPr bwMode="auto">
          <a:xfrm>
            <a:off x="3983262" y="5338764"/>
            <a:ext cx="14106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E</a:t>
            </a:r>
            <a:endParaRPr lang="en-US" b="1">
              <a:latin typeface="WinInnwa" charset="0"/>
            </a:endParaRPr>
          </a:p>
        </p:txBody>
      </p:sp>
      <p:sp>
        <p:nvSpPr>
          <p:cNvPr id="1220791" name="Rectangle 183"/>
          <p:cNvSpPr>
            <a:spLocks noChangeArrowheads="1"/>
          </p:cNvSpPr>
          <p:nvPr/>
        </p:nvSpPr>
        <p:spPr bwMode="auto">
          <a:xfrm>
            <a:off x="4005581" y="5675314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D</a:t>
            </a:r>
            <a:endParaRPr lang="en-US" b="1">
              <a:latin typeface="WinInnwa" charset="0"/>
            </a:endParaRPr>
          </a:p>
        </p:txBody>
      </p:sp>
      <p:sp>
        <p:nvSpPr>
          <p:cNvPr id="1220795" name="Rectangle 187"/>
          <p:cNvSpPr>
            <a:spLocks noChangeArrowheads="1"/>
          </p:cNvSpPr>
          <p:nvPr/>
        </p:nvSpPr>
        <p:spPr bwMode="auto">
          <a:xfrm>
            <a:off x="4240214" y="3471863"/>
            <a:ext cx="5289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i="1">
                <a:solidFill>
                  <a:srgbClr val="000000"/>
                </a:solidFill>
                <a:latin typeface="WinInnwa" charset="0"/>
              </a:rPr>
              <a:t>ERUSALEM</a:t>
            </a:r>
            <a:endParaRPr lang="en-US" sz="1400" i="1">
              <a:latin typeface="WinInnwa" charset="0"/>
            </a:endParaRPr>
          </a:p>
        </p:txBody>
      </p:sp>
      <p:sp>
        <p:nvSpPr>
          <p:cNvPr id="1220797" name="Rectangle 189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20798" name="Picture 19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1" y="293689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0808" name="Text Box 200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80</a:t>
            </a:r>
          </a:p>
        </p:txBody>
      </p:sp>
      <p:sp>
        <p:nvSpPr>
          <p:cNvPr id="1220802" name="Rectangle 194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20810" name="Rectangle 202"/>
          <p:cNvSpPr>
            <a:spLocks noChangeArrowheads="1"/>
          </p:cNvSpPr>
          <p:nvPr/>
        </p:nvSpPr>
        <p:spPr bwMode="auto">
          <a:xfrm>
            <a:off x="6675439" y="279401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20813" name="Rectangle 205"/>
          <p:cNvSpPr>
            <a:spLocks noChangeArrowheads="1"/>
          </p:cNvSpPr>
          <p:nvPr/>
        </p:nvSpPr>
        <p:spPr bwMode="auto">
          <a:xfrm>
            <a:off x="5792790" y="4587875"/>
            <a:ext cx="3690937" cy="42092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32F04D"/>
                </a:solidFill>
                <a:latin typeface="WinInnwa" charset="0"/>
              </a:rPr>
              <a:t>rSwfrdedkif&amp;eftaxmuftul</a:t>
            </a:r>
          </a:p>
        </p:txBody>
      </p:sp>
      <p:sp>
        <p:nvSpPr>
          <p:cNvPr id="1220814" name="Text Box 206"/>
          <p:cNvSpPr txBox="1">
            <a:spLocks noChangeArrowheads="1"/>
          </p:cNvSpPr>
          <p:nvPr/>
        </p:nvSpPr>
        <p:spPr bwMode="auto">
          <a:xfrm>
            <a:off x="6167439" y="5010150"/>
            <a:ext cx="3322637" cy="1290919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F819"/>
                </a:solidFill>
                <a:latin typeface="WinInnwa" charset="0"/>
                <a:cs typeface="Arial Unicode MS" charset="0"/>
              </a:rPr>
              <a:t>vGwfajrSmuf&amp;m-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 E </a:t>
            </a:r>
            <a:r>
              <a:rPr lang="en-US" sz="3200" b="1">
                <a:solidFill>
                  <a:srgbClr val="FFF819"/>
                </a:solidFill>
                <a:latin typeface="WinInnwa" charset="0"/>
                <a:cs typeface="Arial Unicode MS" charset="0"/>
              </a:rPr>
              <a:t>eHeuf-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819"/>
                </a:solidFill>
                <a:latin typeface="Times New Roman" charset="0"/>
                <a:cs typeface="Arial Unicode MS" charset="0"/>
              </a:rPr>
              <a:t>D</a:t>
            </a:r>
            <a:endParaRPr lang="en-US" sz="3200" b="1">
              <a:solidFill>
                <a:srgbClr val="FFF819"/>
              </a:solidFill>
              <a:latin typeface="Times New Roman" charset="0"/>
            </a:endParaRPr>
          </a:p>
        </p:txBody>
      </p:sp>
      <p:sp>
        <p:nvSpPr>
          <p:cNvPr id="1220796" name="Rectangle 188"/>
          <p:cNvSpPr>
            <a:spLocks noChangeArrowheads="1"/>
          </p:cNvSpPr>
          <p:nvPr/>
        </p:nvSpPr>
        <p:spPr bwMode="auto">
          <a:xfrm>
            <a:off x="3829050" y="457201"/>
            <a:ext cx="373063" cy="566261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20826" name="Group 218"/>
          <p:cNvGrpSpPr>
            <a:grpSpLocks/>
          </p:cNvGrpSpPr>
          <p:nvPr/>
        </p:nvGrpSpPr>
        <p:grpSpPr bwMode="auto">
          <a:xfrm>
            <a:off x="5307014" y="1966913"/>
            <a:ext cx="4700587" cy="1766887"/>
            <a:chOff x="3187" y="1239"/>
            <a:chExt cx="2961" cy="1113"/>
          </a:xfrm>
        </p:grpSpPr>
        <p:sp>
          <p:nvSpPr>
            <p:cNvPr id="1220827" name="Text Box 219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20828" name="Text Box 220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20829" name="Text Box 221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&amp;IwfaxG;rIr&amp;Sdap&amp;ef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sp>
        <p:nvSpPr>
          <p:cNvPr id="1220830" name="AutoShape 222"/>
          <p:cNvSpPr>
            <a:spLocks noChangeArrowheads="1"/>
          </p:cNvSpPr>
          <p:nvPr/>
        </p:nvSpPr>
        <p:spPr bwMode="auto">
          <a:xfrm>
            <a:off x="5805489" y="4319588"/>
            <a:ext cx="3700462" cy="22272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20831" name="Group 223"/>
          <p:cNvGrpSpPr>
            <a:grpSpLocks/>
          </p:cNvGrpSpPr>
          <p:nvPr/>
        </p:nvGrpSpPr>
        <p:grpSpPr bwMode="auto">
          <a:xfrm>
            <a:off x="122239" y="679451"/>
            <a:ext cx="1416050" cy="6365876"/>
            <a:chOff x="38" y="450"/>
            <a:chExt cx="892" cy="4010"/>
          </a:xfrm>
        </p:grpSpPr>
        <p:sp>
          <p:nvSpPr>
            <p:cNvPr id="1220832" name="Rectangle 224"/>
            <p:cNvSpPr>
              <a:spLocks noChangeArrowheads="1"/>
            </p:cNvSpPr>
            <p:nvPr/>
          </p:nvSpPr>
          <p:spPr bwMode="auto">
            <a:xfrm>
              <a:off x="54" y="1396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usqkH;Ncif;</a:t>
              </a:r>
            </a:p>
          </p:txBody>
        </p:sp>
        <p:sp>
          <p:nvSpPr>
            <p:cNvPr id="1220833" name="Rectangle 225"/>
            <p:cNvSpPr>
              <a:spLocks noChangeArrowheads="1"/>
            </p:cNvSpPr>
            <p:nvPr/>
          </p:nvSpPr>
          <p:spPr bwMode="auto">
            <a:xfrm>
              <a:off x="48" y="4069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NyefvmNcif;</a:t>
              </a:r>
            </a:p>
          </p:txBody>
        </p:sp>
        <p:sp>
          <p:nvSpPr>
            <p:cNvPr id="1220834" name="Rectangle 226"/>
            <p:cNvSpPr>
              <a:spLocks noChangeArrowheads="1"/>
            </p:cNvSpPr>
            <p:nvPr/>
          </p:nvSpPr>
          <p:spPr bwMode="auto">
            <a:xfrm>
              <a:off x="38" y="450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£Koa&amp;v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(r)edKifiHom</a:t>
              </a:r>
              <a:endParaRPr lang="en-US" sz="1800" b="1" i="1" u="sng">
                <a:solidFill>
                  <a:schemeClr val="bg1"/>
                </a:solidFill>
                <a:latin typeface="WinInnwa" charset="0"/>
              </a:endParaRPr>
            </a:p>
          </p:txBody>
        </p:sp>
        <p:sp>
          <p:nvSpPr>
            <p:cNvPr id="1220835" name="Rectangle 227"/>
            <p:cNvSpPr>
              <a:spLocks noChangeArrowheads="1"/>
            </p:cNvSpPr>
            <p:nvPr/>
          </p:nvSpPr>
          <p:spPr bwMode="auto">
            <a:xfrm>
              <a:off x="100" y="2643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NyoemNzpfNcif;</a:t>
              </a:r>
            </a:p>
          </p:txBody>
        </p:sp>
        <p:sp>
          <p:nvSpPr>
            <p:cNvPr id="1220836" name="Rectangle 228"/>
            <p:cNvSpPr>
              <a:spLocks noChangeArrowheads="1"/>
            </p:cNvSpPr>
            <p:nvPr/>
          </p:nvSpPr>
          <p:spPr bwMode="auto">
            <a:xfrm>
              <a:off x="100" y="3434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odrf;oGm;Ncif;</a:t>
              </a:r>
            </a:p>
          </p:txBody>
        </p:sp>
      </p:grpSp>
      <p:sp>
        <p:nvSpPr>
          <p:cNvPr id="1220837" name="Rectangle 229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20838" name="Text Box 230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220839" name="Line 231"/>
          <p:cNvSpPr>
            <a:spLocks noChangeShapeType="1"/>
          </p:cNvSpPr>
          <p:nvPr/>
        </p:nvSpPr>
        <p:spPr bwMode="auto">
          <a:xfrm>
            <a:off x="1789114" y="1031876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40" name="Line 232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41" name="Rectangle 233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20842" name="Rectangle 234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220843" name="Rectangle 235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0844" name="Rectangle 236"/>
          <p:cNvSpPr>
            <a:spLocks noChangeArrowheads="1"/>
          </p:cNvSpPr>
          <p:nvPr/>
        </p:nvSpPr>
        <p:spPr bwMode="auto">
          <a:xfrm>
            <a:off x="1712914" y="347664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200">
              <a:latin typeface="WinInnwa" charset="0"/>
            </a:endParaRPr>
          </a:p>
        </p:txBody>
      </p:sp>
      <p:sp>
        <p:nvSpPr>
          <p:cNvPr id="1220845" name="Rectangle 237"/>
          <p:cNvSpPr>
            <a:spLocks noChangeArrowheads="1"/>
          </p:cNvSpPr>
          <p:nvPr/>
        </p:nvSpPr>
        <p:spPr bwMode="auto">
          <a:xfrm>
            <a:off x="1890713" y="347664"/>
            <a:ext cx="4071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i="1">
                <a:solidFill>
                  <a:srgbClr val="000000"/>
                </a:solidFill>
                <a:latin typeface="WinInnwa" charset="0"/>
              </a:rPr>
              <a:t>£Koa&amp;v</a:t>
            </a:r>
            <a:endParaRPr lang="en-US" sz="1200">
              <a:latin typeface="WinInnwa" charset="0"/>
            </a:endParaRPr>
          </a:p>
        </p:txBody>
      </p:sp>
      <p:sp>
        <p:nvSpPr>
          <p:cNvPr id="1220846" name="Rectangle 238"/>
          <p:cNvSpPr>
            <a:spLocks noChangeArrowheads="1"/>
          </p:cNvSpPr>
          <p:nvPr/>
        </p:nvSpPr>
        <p:spPr bwMode="auto">
          <a:xfrm>
            <a:off x="2295526" y="344490"/>
            <a:ext cx="352661" cy="1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: r-edKifiH</a:t>
            </a:r>
            <a:endParaRPr lang="en-US" sz="1200">
              <a:latin typeface="WinInnwa" charset="0"/>
            </a:endParaRPr>
          </a:p>
        </p:txBody>
      </p:sp>
      <p:sp>
        <p:nvSpPr>
          <p:cNvPr id="1220847" name="Rectangle 239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220848" name="Rectangle 240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0849" name="Freeform 241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0" name="Freeform 242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1" name="Freeform 243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2" name="Freeform 244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3" name="Freeform 245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4" name="Line 246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5" name="Line 247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6" name="Line 248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7" name="Line 249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8" name="Line 250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59" name="Line 251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60" name="Line 252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61" name="Line 253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62" name="Line 254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63" name="Line 255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64" name="Line 256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65" name="Rectangle 257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20866" name="Rectangle 258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20867" name="Rectangle 259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220868" name="Rectangle 260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220869" name="Rectangle 261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20870" name="Rectangle 262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0871" name="Line 263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72" name="Line 264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73" name="Line 265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874" name="AutoShape 266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0875" name="AutoShape 267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0876" name="AutoShape 268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0877" name="AutoShape 269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0878" name="Line 270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79" name="Freeform 271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80" name="Freeform 272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881" name="Rectangle 273"/>
          <p:cNvSpPr>
            <a:spLocks noChangeArrowheads="1"/>
          </p:cNvSpPr>
          <p:nvPr/>
        </p:nvSpPr>
        <p:spPr bwMode="auto">
          <a:xfrm>
            <a:off x="1805819" y="2879726"/>
            <a:ext cx="747640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(Edom)</a:t>
            </a:r>
            <a:endParaRPr lang="en-US" sz="1200">
              <a:latin typeface="WinInnwa" charset="0"/>
            </a:endParaRPr>
          </a:p>
        </p:txBody>
      </p:sp>
      <p:sp>
        <p:nvSpPr>
          <p:cNvPr id="1220882" name="Text Box 274"/>
          <p:cNvSpPr txBox="1">
            <a:spLocks noChangeArrowheads="1"/>
          </p:cNvSpPr>
          <p:nvPr/>
        </p:nvSpPr>
        <p:spPr bwMode="auto">
          <a:xfrm>
            <a:off x="1795463" y="4470399"/>
            <a:ext cx="1130300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(edea0)</a:t>
            </a:r>
          </a:p>
        </p:txBody>
      </p:sp>
      <p:sp>
        <p:nvSpPr>
          <p:cNvPr id="1220883" name="Rectangle 275"/>
          <p:cNvSpPr>
            <a:spLocks noChangeArrowheads="1"/>
          </p:cNvSpPr>
          <p:nvPr/>
        </p:nvSpPr>
        <p:spPr bwMode="auto">
          <a:xfrm>
            <a:off x="2046289" y="1189039"/>
            <a:ext cx="352661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(edea0)</a:t>
            </a:r>
            <a:endParaRPr lang="en-US" sz="1200">
              <a:latin typeface="WinInnwa" charset="0"/>
            </a:endParaRPr>
          </a:p>
        </p:txBody>
      </p:sp>
      <p:sp>
        <p:nvSpPr>
          <p:cNvPr id="1220884" name="Rectangle 276"/>
          <p:cNvSpPr>
            <a:spLocks noChangeArrowheads="1"/>
          </p:cNvSpPr>
          <p:nvPr/>
        </p:nvSpPr>
        <p:spPr bwMode="auto">
          <a:xfrm>
            <a:off x="1916113" y="2706689"/>
            <a:ext cx="4094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BoA'd</a:t>
            </a:r>
            <a:endParaRPr lang="en-US" sz="1600">
              <a:latin typeface="WinInnwa" charset="0"/>
            </a:endParaRPr>
          </a:p>
        </p:txBody>
      </p:sp>
      <p:sp>
        <p:nvSpPr>
          <p:cNvPr id="1220885" name="Rectangle 277"/>
          <p:cNvSpPr>
            <a:spLocks noChangeArrowheads="1"/>
          </p:cNvSpPr>
          <p:nvPr/>
        </p:nvSpPr>
        <p:spPr bwMode="auto">
          <a:xfrm>
            <a:off x="2117725" y="1855789"/>
            <a:ext cx="61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a[&amp;Sm,</a:t>
            </a:r>
            <a:endParaRPr lang="en-US" sz="1800">
              <a:latin typeface="WinInnwa" charset="0"/>
            </a:endParaRPr>
          </a:p>
        </p:txBody>
      </p:sp>
      <p:sp>
        <p:nvSpPr>
          <p:cNvPr id="1220886" name="Rectangle 278"/>
          <p:cNvSpPr>
            <a:spLocks noChangeArrowheads="1"/>
          </p:cNvSpPr>
          <p:nvPr/>
        </p:nvSpPr>
        <p:spPr bwMode="auto">
          <a:xfrm>
            <a:off x="2078039" y="2462214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rdu©m</a:t>
            </a:r>
            <a:endParaRPr lang="en-US" sz="1800">
              <a:latin typeface="WinInnwa" charset="0"/>
            </a:endParaRPr>
          </a:p>
        </p:txBody>
      </p:sp>
      <p:sp>
        <p:nvSpPr>
          <p:cNvPr id="1220887" name="Rectangle 279"/>
          <p:cNvSpPr>
            <a:spLocks noChangeArrowheads="1"/>
          </p:cNvSpPr>
          <p:nvPr/>
        </p:nvSpPr>
        <p:spPr bwMode="auto">
          <a:xfrm>
            <a:off x="2189163" y="2143125"/>
            <a:ext cx="513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a,mv</a:t>
            </a:r>
            <a:endParaRPr lang="en-US" sz="1800">
              <a:latin typeface="WinInnwa" charset="0"/>
            </a:endParaRPr>
          </a:p>
        </p:txBody>
      </p:sp>
      <p:sp>
        <p:nvSpPr>
          <p:cNvPr id="1220888" name="Rectangle 280"/>
          <p:cNvSpPr>
            <a:spLocks noChangeArrowheads="1"/>
          </p:cNvSpPr>
          <p:nvPr/>
        </p:nvSpPr>
        <p:spPr bwMode="auto">
          <a:xfrm>
            <a:off x="1966913" y="3438526"/>
            <a:ext cx="363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a,&amp;rd</a:t>
            </a:r>
            <a:endParaRPr lang="en-US" sz="1400">
              <a:latin typeface="WinInnwa" charset="0"/>
            </a:endParaRPr>
          </a:p>
        </p:txBody>
      </p:sp>
      <p:sp>
        <p:nvSpPr>
          <p:cNvPr id="1220889" name="Rectangle 281"/>
          <p:cNvSpPr>
            <a:spLocks noChangeArrowheads="1"/>
          </p:cNvSpPr>
          <p:nvPr/>
        </p:nvSpPr>
        <p:spPr bwMode="auto">
          <a:xfrm>
            <a:off x="1820863" y="4070350"/>
            <a:ext cx="65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[AuúKwf</a:t>
            </a:r>
            <a:endParaRPr lang="en-US" sz="1800">
              <a:latin typeface="WinInnwa" charset="0"/>
            </a:endParaRPr>
          </a:p>
        </p:txBody>
      </p:sp>
      <p:sp>
        <p:nvSpPr>
          <p:cNvPr id="1220890" name="Rectangle 282"/>
          <p:cNvSpPr>
            <a:spLocks noChangeArrowheads="1"/>
          </p:cNvSpPr>
          <p:nvPr/>
        </p:nvSpPr>
        <p:spPr bwMode="auto">
          <a:xfrm>
            <a:off x="1666875" y="4260850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Em[kH</a:t>
            </a:r>
          </a:p>
        </p:txBody>
      </p:sp>
      <p:sp>
        <p:nvSpPr>
          <p:cNvPr id="1220891" name="Rectangle 283"/>
          <p:cNvSpPr>
            <a:spLocks noChangeArrowheads="1"/>
          </p:cNvSpPr>
          <p:nvPr/>
        </p:nvSpPr>
        <p:spPr bwMode="auto">
          <a:xfrm>
            <a:off x="2058989" y="1004889"/>
            <a:ext cx="440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a,me</a:t>
            </a:r>
            <a:endParaRPr lang="en-US" sz="1800">
              <a:latin typeface="WinInnwa" charset="0"/>
            </a:endParaRPr>
          </a:p>
        </p:txBody>
      </p:sp>
      <p:sp>
        <p:nvSpPr>
          <p:cNvPr id="1220892" name="Rectangle 284"/>
          <p:cNvSpPr>
            <a:spLocks noChangeArrowheads="1"/>
          </p:cNvSpPr>
          <p:nvPr/>
        </p:nvSpPr>
        <p:spPr bwMode="auto">
          <a:xfrm>
            <a:off x="2162176" y="482600"/>
            <a:ext cx="514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tmrkwf</a:t>
            </a:r>
            <a:endParaRPr lang="en-US" sz="1800">
              <a:latin typeface="WinInnwa" charset="0"/>
            </a:endParaRPr>
          </a:p>
        </p:txBody>
      </p:sp>
      <p:sp>
        <p:nvSpPr>
          <p:cNvPr id="1220893" name="Rectangle 285"/>
          <p:cNvSpPr>
            <a:spLocks noChangeArrowheads="1"/>
          </p:cNvSpPr>
          <p:nvPr/>
        </p:nvSpPr>
        <p:spPr bwMode="auto">
          <a:xfrm>
            <a:off x="2044702" y="773114"/>
            <a:ext cx="536044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a[ma&amp;S</a:t>
            </a:r>
            <a:endParaRPr lang="en-US" sz="1800">
              <a:latin typeface="WinInnwa" charset="0"/>
            </a:endParaRPr>
          </a:p>
        </p:txBody>
      </p:sp>
      <p:sp>
        <p:nvSpPr>
          <p:cNvPr id="1220894" name="Rectangle 286"/>
          <p:cNvSpPr>
            <a:spLocks noChangeArrowheads="1"/>
          </p:cNvSpPr>
          <p:nvPr/>
        </p:nvSpPr>
        <p:spPr bwMode="auto">
          <a:xfrm>
            <a:off x="2095502" y="5397501"/>
            <a:ext cx="822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a,Zausv</a:t>
            </a:r>
            <a:endParaRPr lang="en-US" sz="1800">
              <a:latin typeface="WinInnwa" charset="0"/>
            </a:endParaRPr>
          </a:p>
        </p:txBody>
      </p:sp>
      <p:sp>
        <p:nvSpPr>
          <p:cNvPr id="1220895" name="Rectangle 287"/>
          <p:cNvSpPr>
            <a:spLocks noChangeArrowheads="1"/>
          </p:cNvSpPr>
          <p:nvPr/>
        </p:nvSpPr>
        <p:spPr bwMode="auto">
          <a:xfrm>
            <a:off x="2109788" y="5729289"/>
            <a:ext cx="5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'Ha,v</a:t>
            </a:r>
            <a:endParaRPr lang="en-US" sz="1800">
              <a:latin typeface="WinInnwa" charset="0"/>
            </a:endParaRPr>
          </a:p>
        </p:txBody>
      </p:sp>
      <p:sp>
        <p:nvSpPr>
          <p:cNvPr id="1220896" name="Rectangle 288"/>
          <p:cNvSpPr>
            <a:spLocks noChangeArrowheads="1"/>
          </p:cNvSpPr>
          <p:nvPr/>
        </p:nvSpPr>
        <p:spPr bwMode="auto">
          <a:xfrm>
            <a:off x="2003426" y="6369051"/>
            <a:ext cx="27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[*¾J</a:t>
            </a:r>
            <a:endParaRPr lang="en-US" sz="1800">
              <a:latin typeface="WinInnwa" charset="0"/>
            </a:endParaRPr>
          </a:p>
        </p:txBody>
      </p:sp>
      <p:sp>
        <p:nvSpPr>
          <p:cNvPr id="1220897" name="Rectangle 289"/>
          <p:cNvSpPr>
            <a:spLocks noChangeArrowheads="1"/>
          </p:cNvSpPr>
          <p:nvPr/>
        </p:nvSpPr>
        <p:spPr bwMode="auto">
          <a:xfrm>
            <a:off x="1851026" y="667226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Zmc&amp;d</a:t>
            </a:r>
            <a:endParaRPr lang="en-US" sz="1800">
              <a:latin typeface="WinInnwa" charset="0"/>
            </a:endParaRPr>
          </a:p>
        </p:txBody>
      </p:sp>
      <p:sp>
        <p:nvSpPr>
          <p:cNvPr id="1220898" name="Rectangle 290"/>
          <p:cNvSpPr>
            <a:spLocks noChangeArrowheads="1"/>
          </p:cNvSpPr>
          <p:nvPr/>
        </p:nvSpPr>
        <p:spPr bwMode="auto">
          <a:xfrm>
            <a:off x="1925638" y="6989764"/>
            <a:ext cx="45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rmvcd</a:t>
            </a:r>
            <a:endParaRPr lang="en-US" sz="1800">
              <a:latin typeface="WinInnwa" charset="0"/>
            </a:endParaRPr>
          </a:p>
        </p:txBody>
      </p:sp>
      <p:sp>
        <p:nvSpPr>
          <p:cNvPr id="1220899" name="Rectangle 291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a,zed</a:t>
            </a:r>
          </a:p>
        </p:txBody>
      </p:sp>
      <p:sp>
        <p:nvSpPr>
          <p:cNvPr id="1220900" name="Line 292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901" name="Line 293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902" name="Text Box 294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220903" name="Group 295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220904" name="Group 296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220905" name="Group 297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220906" name="Freeform 298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0907" name="Freeform 299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220908" name="Picture 300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0909" name="Freeform 301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0910" name="Freeform 302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0911" name="Freeform 303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0912" name="Freeform 304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0913" name="Freeform 305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220914" name="Line 306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15" name="Line 307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16" name="Line 308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17" name="Line 309"/>
          <p:cNvSpPr>
            <a:spLocks noChangeShapeType="1"/>
          </p:cNvSpPr>
          <p:nvPr/>
        </p:nvSpPr>
        <p:spPr bwMode="auto">
          <a:xfrm>
            <a:off x="3611563" y="276226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18" name="Line 310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19" name="Line 311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20" name="Rectangle 312"/>
          <p:cNvSpPr>
            <a:spLocks noChangeArrowheads="1"/>
          </p:cNvSpPr>
          <p:nvPr/>
        </p:nvSpPr>
        <p:spPr bwMode="auto">
          <a:xfrm>
            <a:off x="1735138" y="3763964"/>
            <a:ext cx="919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WinInnwa" charset="0"/>
              </a:rPr>
              <a:t>Nrnfwrf;pum;</a:t>
            </a:r>
            <a:endParaRPr lang="en-US" sz="1600">
              <a:latin typeface="WinInnwa" charset="0"/>
            </a:endParaRPr>
          </a:p>
        </p:txBody>
      </p:sp>
      <p:sp>
        <p:nvSpPr>
          <p:cNvPr id="1220921" name="Line 313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0922" name="Rectangle 314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220930" name="Group 322"/>
          <p:cNvGrpSpPr>
            <a:grpSpLocks/>
          </p:cNvGrpSpPr>
          <p:nvPr/>
        </p:nvGrpSpPr>
        <p:grpSpPr bwMode="auto">
          <a:xfrm>
            <a:off x="2028828" y="1590675"/>
            <a:ext cx="784225" cy="280987"/>
            <a:chOff x="2959" y="1049"/>
            <a:chExt cx="494" cy="177"/>
          </a:xfrm>
        </p:grpSpPr>
        <p:sp>
          <p:nvSpPr>
            <p:cNvPr id="1220931" name="Rectangle 323"/>
            <p:cNvSpPr>
              <a:spLocks noChangeArrowheads="1"/>
            </p:cNvSpPr>
            <p:nvPr/>
          </p:nvSpPr>
          <p:spPr bwMode="auto">
            <a:xfrm>
              <a:off x="2959" y="1049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odkU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0932" name="Rectangle 324"/>
            <p:cNvSpPr>
              <a:spLocks noChangeArrowheads="1"/>
            </p:cNvSpPr>
            <p:nvPr/>
          </p:nvSpPr>
          <p:spPr bwMode="auto">
            <a:xfrm>
              <a:off x="3071" y="1049"/>
              <a:ext cx="12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i="1">
                  <a:solidFill>
                    <a:srgbClr val="000000"/>
                  </a:solidFill>
                  <a:latin typeface="WinInnwa" charset="0"/>
                </a:rPr>
                <a:t> ,k'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0933" name="Rectangle 325"/>
            <p:cNvSpPr>
              <a:spLocks noChangeArrowheads="1"/>
            </p:cNvSpPr>
            <p:nvPr/>
          </p:nvSpPr>
          <p:spPr bwMode="auto">
            <a:xfrm>
              <a:off x="3048" y="1139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0934" name="Rectangle 326"/>
            <p:cNvSpPr>
              <a:spLocks noChangeArrowheads="1"/>
            </p:cNvSpPr>
            <p:nvPr/>
          </p:nvSpPr>
          <p:spPr bwMode="auto">
            <a:xfrm>
              <a:off x="3227" y="1139"/>
              <a:ext cx="2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u="sng">
                  <a:solidFill>
                    <a:srgbClr val="000000"/>
                  </a:solidFill>
                  <a:latin typeface="WinInnwa" charset="0"/>
                </a:rPr>
                <a:t>usqkH;Ncif;</a:t>
              </a:r>
              <a:endParaRPr lang="en-US" sz="1200">
                <a:latin typeface="WinInnwa" charset="0"/>
              </a:endParaRPr>
            </a:p>
          </p:txBody>
        </p:sp>
      </p:grpSp>
      <p:grpSp>
        <p:nvGrpSpPr>
          <p:cNvPr id="1220935" name="Group 327"/>
          <p:cNvGrpSpPr>
            <a:grpSpLocks/>
          </p:cNvGrpSpPr>
          <p:nvPr/>
        </p:nvGrpSpPr>
        <p:grpSpPr bwMode="auto">
          <a:xfrm>
            <a:off x="1990725" y="3101976"/>
            <a:ext cx="965200" cy="307975"/>
            <a:chOff x="2981" y="1968"/>
            <a:chExt cx="608" cy="194"/>
          </a:xfrm>
        </p:grpSpPr>
        <p:sp>
          <p:nvSpPr>
            <p:cNvPr id="1220936" name="Rectangle 328"/>
            <p:cNvSpPr>
              <a:spLocks noChangeArrowheads="1"/>
            </p:cNvSpPr>
            <p:nvPr/>
          </p:nvSpPr>
          <p:spPr bwMode="auto">
            <a:xfrm>
              <a:off x="3181" y="2046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220937" name="Group 329"/>
            <p:cNvGrpSpPr>
              <a:grpSpLocks/>
            </p:cNvGrpSpPr>
            <p:nvPr/>
          </p:nvGrpSpPr>
          <p:grpSpPr bwMode="auto">
            <a:xfrm>
              <a:off x="2981" y="1968"/>
              <a:ext cx="608" cy="165"/>
              <a:chOff x="2981" y="2024"/>
              <a:chExt cx="608" cy="165"/>
            </a:xfrm>
          </p:grpSpPr>
          <p:sp>
            <p:nvSpPr>
              <p:cNvPr id="1220938" name="Rectangle 330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0939" name="Rectangle 331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20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0940" name="Rectangle 332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3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NyoemNzpfNcif;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0941" name="Rectangle 333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220942" name="Group 334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220943" name="Rectangle 335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20944" name="Group 336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220945" name="Rectangle 337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0946" name="Rectangle 338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6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0947" name="Rectangle 339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220961" name="Rectangle 353"/>
          <p:cNvSpPr>
            <a:spLocks noChangeArrowheads="1"/>
          </p:cNvSpPr>
          <p:nvPr/>
        </p:nvSpPr>
        <p:spPr bwMode="auto">
          <a:xfrm>
            <a:off x="0" y="0"/>
            <a:ext cx="5614989" cy="50942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62" name="Rectangle 354"/>
          <p:cNvSpPr>
            <a:spLocks noChangeArrowheads="1"/>
          </p:cNvSpPr>
          <p:nvPr/>
        </p:nvSpPr>
        <p:spPr bwMode="auto">
          <a:xfrm>
            <a:off x="0" y="6088064"/>
            <a:ext cx="5654675" cy="16843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latin typeface="WinInnwa" charset="0"/>
            </a:endParaRPr>
          </a:p>
        </p:txBody>
      </p:sp>
      <p:sp>
        <p:nvSpPr>
          <p:cNvPr id="1220809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20963" name="Rectangle 355"/>
          <p:cNvSpPr>
            <a:spLocks noChangeArrowheads="1"/>
          </p:cNvSpPr>
          <p:nvPr/>
        </p:nvSpPr>
        <p:spPr bwMode="auto">
          <a:xfrm>
            <a:off x="28577" y="0"/>
            <a:ext cx="10029825" cy="3222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64" name="Rectangle 356"/>
          <p:cNvSpPr>
            <a:spLocks noChangeArrowheads="1"/>
          </p:cNvSpPr>
          <p:nvPr/>
        </p:nvSpPr>
        <p:spPr bwMode="auto">
          <a:xfrm>
            <a:off x="9690100" y="152401"/>
            <a:ext cx="369888" cy="762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965" name="Rectangle 357"/>
          <p:cNvSpPr>
            <a:spLocks noChangeArrowheads="1"/>
          </p:cNvSpPr>
          <p:nvPr/>
        </p:nvSpPr>
        <p:spPr bwMode="auto">
          <a:xfrm>
            <a:off x="5495925" y="7431088"/>
            <a:ext cx="4306888" cy="3413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0800" name="Rectangle 192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20801" name="Picture 19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966" name="Text Box 358"/>
          <p:cNvSpPr txBox="1">
            <a:spLocks noChangeArrowheads="1"/>
          </p:cNvSpPr>
          <p:nvPr/>
        </p:nvSpPr>
        <p:spPr bwMode="auto">
          <a:xfrm rot="-5400000">
            <a:off x="997744" y="3443685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1220967" name="Group 359"/>
          <p:cNvGrpSpPr>
            <a:grpSpLocks/>
          </p:cNvGrpSpPr>
          <p:nvPr/>
        </p:nvGrpSpPr>
        <p:grpSpPr bwMode="auto">
          <a:xfrm>
            <a:off x="1800231" y="6081713"/>
            <a:ext cx="1065213" cy="280987"/>
            <a:chOff x="2836" y="3844"/>
            <a:chExt cx="671" cy="177"/>
          </a:xfrm>
        </p:grpSpPr>
        <p:sp>
          <p:nvSpPr>
            <p:cNvPr id="1220968" name="Rectangle 360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20969" name="Group 361"/>
            <p:cNvGrpSpPr>
              <a:grpSpLocks/>
            </p:cNvGrpSpPr>
            <p:nvPr/>
          </p:nvGrpSpPr>
          <p:grpSpPr bwMode="auto">
            <a:xfrm>
              <a:off x="2948" y="3844"/>
              <a:ext cx="559" cy="177"/>
              <a:chOff x="2948" y="3904"/>
              <a:chExt cx="559" cy="177"/>
            </a:xfrm>
          </p:grpSpPr>
          <p:sp>
            <p:nvSpPr>
              <p:cNvPr id="1220970" name="Rectangle 362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0971" name="Rectangle 363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20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0972" name="Rectangle 364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      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0973" name="Rectangle 365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  NyefvmNcif;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862" name="Rectangle 206"/>
          <p:cNvSpPr>
            <a:spLocks noChangeArrowheads="1"/>
          </p:cNvSpPr>
          <p:nvPr/>
        </p:nvSpPr>
        <p:spPr bwMode="auto">
          <a:xfrm>
            <a:off x="0" y="7364414"/>
            <a:ext cx="5568950" cy="4079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863" name="Rectangle 207"/>
          <p:cNvSpPr>
            <a:spLocks noChangeArrowheads="1"/>
          </p:cNvSpPr>
          <p:nvPr/>
        </p:nvSpPr>
        <p:spPr bwMode="auto">
          <a:xfrm>
            <a:off x="3127375" y="0"/>
            <a:ext cx="5568950" cy="60134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658" name="Rectangle 2"/>
          <p:cNvSpPr>
            <a:spLocks noChangeArrowheads="1"/>
          </p:cNvSpPr>
          <p:nvPr/>
        </p:nvSpPr>
        <p:spPr bwMode="auto">
          <a:xfrm>
            <a:off x="4681538" y="1214439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200">
              <a:latin typeface="WinInnwa" charset="0"/>
            </a:endParaRPr>
          </a:p>
        </p:txBody>
      </p:sp>
      <p:sp>
        <p:nvSpPr>
          <p:cNvPr id="1222666" name="Rectangle 10"/>
          <p:cNvSpPr>
            <a:spLocks noChangeArrowheads="1"/>
          </p:cNvSpPr>
          <p:nvPr/>
        </p:nvSpPr>
        <p:spPr bwMode="auto">
          <a:xfrm>
            <a:off x="2384425" y="7107238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22777" name="Rectangle 121"/>
          <p:cNvSpPr>
            <a:spLocks noChangeArrowheads="1"/>
          </p:cNvSpPr>
          <p:nvPr/>
        </p:nvSpPr>
        <p:spPr bwMode="auto">
          <a:xfrm>
            <a:off x="4003903" y="436563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A</a:t>
            </a:r>
            <a:endParaRPr lang="en-US" b="1">
              <a:latin typeface="WinInnwa" charset="0"/>
            </a:endParaRPr>
          </a:p>
        </p:txBody>
      </p:sp>
      <p:grpSp>
        <p:nvGrpSpPr>
          <p:cNvPr id="1222778" name="Group 122"/>
          <p:cNvGrpSpPr>
            <a:grpSpLocks/>
          </p:cNvGrpSpPr>
          <p:nvPr/>
        </p:nvGrpSpPr>
        <p:grpSpPr bwMode="auto">
          <a:xfrm>
            <a:off x="4203703" y="68263"/>
            <a:ext cx="976313" cy="428625"/>
            <a:chOff x="4770" y="424"/>
            <a:chExt cx="615" cy="270"/>
          </a:xfrm>
        </p:grpSpPr>
        <p:sp>
          <p:nvSpPr>
            <p:cNvPr id="1222779" name="Rectangle 123"/>
            <p:cNvSpPr>
              <a:spLocks noChangeArrowheads="1"/>
            </p:cNvSpPr>
            <p:nvPr/>
          </p:nvSpPr>
          <p:spPr bwMode="auto">
            <a:xfrm>
              <a:off x="4795" y="424"/>
              <a:ext cx="5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Untangling The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2780" name="Rectangle 124"/>
            <p:cNvSpPr>
              <a:spLocks noChangeArrowheads="1"/>
            </p:cNvSpPr>
            <p:nvPr/>
          </p:nvSpPr>
          <p:spPr bwMode="auto">
            <a:xfrm>
              <a:off x="4770" y="558"/>
              <a:ext cx="4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Prophets!</a:t>
              </a:r>
              <a:endParaRPr lang="en-US" sz="1200">
                <a:latin typeface="WinInnwa" charset="0"/>
              </a:endParaRPr>
            </a:p>
          </p:txBody>
        </p:sp>
      </p:grpSp>
      <p:sp>
        <p:nvSpPr>
          <p:cNvPr id="1222781" name="Line 125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82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83" name="Rectangle 127"/>
          <p:cNvSpPr>
            <a:spLocks noChangeArrowheads="1"/>
          </p:cNvSpPr>
          <p:nvPr/>
        </p:nvSpPr>
        <p:spPr bwMode="auto">
          <a:xfrm>
            <a:off x="4197350" y="535305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2784" name="Rectangle 128"/>
          <p:cNvSpPr>
            <a:spLocks noChangeArrowheads="1"/>
          </p:cNvSpPr>
          <p:nvPr/>
        </p:nvSpPr>
        <p:spPr bwMode="auto">
          <a:xfrm>
            <a:off x="4125913" y="16541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200">
              <a:latin typeface="WinInnwa" charset="0"/>
            </a:endParaRPr>
          </a:p>
        </p:txBody>
      </p:sp>
      <p:sp>
        <p:nvSpPr>
          <p:cNvPr id="1222785" name="Rectangle 129"/>
          <p:cNvSpPr>
            <a:spLocks noChangeArrowheads="1"/>
          </p:cNvSpPr>
          <p:nvPr/>
        </p:nvSpPr>
        <p:spPr bwMode="auto">
          <a:xfrm>
            <a:off x="4125913" y="179705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2786" name="Rectangle 130"/>
          <p:cNvSpPr>
            <a:spLocks noChangeArrowheads="1"/>
          </p:cNvSpPr>
          <p:nvPr/>
        </p:nvSpPr>
        <p:spPr bwMode="auto">
          <a:xfrm>
            <a:off x="4019550" y="6329365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2787" name="Rectangle 131"/>
          <p:cNvSpPr>
            <a:spLocks noChangeArrowheads="1"/>
          </p:cNvSpPr>
          <p:nvPr/>
        </p:nvSpPr>
        <p:spPr bwMode="auto">
          <a:xfrm>
            <a:off x="4214814" y="3201989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22788" name="Rectangle 132"/>
          <p:cNvSpPr>
            <a:spLocks noChangeArrowheads="1"/>
          </p:cNvSpPr>
          <p:nvPr/>
        </p:nvSpPr>
        <p:spPr bwMode="auto">
          <a:xfrm>
            <a:off x="4214814" y="332581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200">
              <a:latin typeface="WinInnwa" charset="0"/>
            </a:endParaRPr>
          </a:p>
        </p:txBody>
      </p:sp>
      <p:sp>
        <p:nvSpPr>
          <p:cNvPr id="1222789" name="Freeform 133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0" name="Freeform 134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1" name="Freeform 135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2" name="Freeform 136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3" name="Freeform 137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4" name="Line 138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5" name="Line 139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6" name="Line 140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7" name="Line 141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8" name="Line 142"/>
          <p:cNvSpPr>
            <a:spLocks noChangeShapeType="1"/>
          </p:cNvSpPr>
          <p:nvPr/>
        </p:nvSpPr>
        <p:spPr bwMode="auto">
          <a:xfrm flipV="1">
            <a:off x="3924300" y="3683000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799" name="Line 143"/>
          <p:cNvSpPr>
            <a:spLocks noChangeShapeType="1"/>
          </p:cNvSpPr>
          <p:nvPr/>
        </p:nvSpPr>
        <p:spPr bwMode="auto">
          <a:xfrm flipV="1">
            <a:off x="3902076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00" name="Line 144"/>
          <p:cNvSpPr>
            <a:spLocks noChangeShapeType="1"/>
          </p:cNvSpPr>
          <p:nvPr/>
        </p:nvSpPr>
        <p:spPr bwMode="auto">
          <a:xfrm>
            <a:off x="3905251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01" name="Line 145"/>
          <p:cNvSpPr>
            <a:spLocks noChangeShapeType="1"/>
          </p:cNvSpPr>
          <p:nvPr/>
        </p:nvSpPr>
        <p:spPr bwMode="auto">
          <a:xfrm>
            <a:off x="3910013" y="5646740"/>
            <a:ext cx="1276350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02" name="Line 146"/>
          <p:cNvSpPr>
            <a:spLocks noChangeShapeType="1"/>
          </p:cNvSpPr>
          <p:nvPr/>
        </p:nvSpPr>
        <p:spPr bwMode="auto">
          <a:xfrm>
            <a:off x="3922713" y="5983288"/>
            <a:ext cx="12414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03" name="Line 147"/>
          <p:cNvSpPr>
            <a:spLocks noChangeShapeType="1"/>
          </p:cNvSpPr>
          <p:nvPr/>
        </p:nvSpPr>
        <p:spPr bwMode="auto">
          <a:xfrm>
            <a:off x="3941763" y="662305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04" name="Line 148"/>
          <p:cNvSpPr>
            <a:spLocks noChangeShapeType="1"/>
          </p:cNvSpPr>
          <p:nvPr/>
        </p:nvSpPr>
        <p:spPr bwMode="auto">
          <a:xfrm>
            <a:off x="3941763" y="7243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05" name="Rectangle 149"/>
          <p:cNvSpPr>
            <a:spLocks noChangeArrowheads="1"/>
          </p:cNvSpPr>
          <p:nvPr/>
        </p:nvSpPr>
        <p:spPr bwMode="auto">
          <a:xfrm>
            <a:off x="4019550" y="2897188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22806" name="Rectangle 150"/>
          <p:cNvSpPr>
            <a:spLocks noChangeArrowheads="1"/>
          </p:cNvSpPr>
          <p:nvPr/>
        </p:nvSpPr>
        <p:spPr bwMode="auto">
          <a:xfrm>
            <a:off x="3825875" y="1231901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2807" name="Line 151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08" name="Rectangle 152"/>
          <p:cNvSpPr>
            <a:spLocks noChangeArrowheads="1"/>
          </p:cNvSpPr>
          <p:nvPr/>
        </p:nvSpPr>
        <p:spPr bwMode="auto">
          <a:xfrm>
            <a:off x="4240213" y="2822575"/>
            <a:ext cx="2500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BEY</a:t>
            </a:r>
            <a:endParaRPr lang="en-US" sz="1600" i="1">
              <a:latin typeface="WinInnwa" charset="0"/>
            </a:endParaRPr>
          </a:p>
        </p:txBody>
      </p:sp>
      <p:sp>
        <p:nvSpPr>
          <p:cNvPr id="1222809" name="Rectangle 153"/>
          <p:cNvSpPr>
            <a:spLocks noChangeArrowheads="1"/>
          </p:cNvSpPr>
          <p:nvPr/>
        </p:nvSpPr>
        <p:spPr bwMode="auto">
          <a:xfrm>
            <a:off x="4238625" y="1870076"/>
            <a:ext cx="4291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SRAEL</a:t>
            </a:r>
            <a:endParaRPr lang="en-US" sz="1800" i="1">
              <a:latin typeface="WinInnwa" charset="0"/>
            </a:endParaRPr>
          </a:p>
        </p:txBody>
      </p:sp>
      <p:sp>
        <p:nvSpPr>
          <p:cNvPr id="1222810" name="Rectangle 154"/>
          <p:cNvSpPr>
            <a:spLocks noChangeArrowheads="1"/>
          </p:cNvSpPr>
          <p:nvPr/>
        </p:nvSpPr>
        <p:spPr bwMode="auto">
          <a:xfrm>
            <a:off x="4230689" y="2476501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22811" name="Rectangle 155"/>
          <p:cNvSpPr>
            <a:spLocks noChangeArrowheads="1"/>
          </p:cNvSpPr>
          <p:nvPr/>
        </p:nvSpPr>
        <p:spPr bwMode="auto">
          <a:xfrm>
            <a:off x="4240214" y="2170114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22812" name="Rectangle 156"/>
          <p:cNvSpPr>
            <a:spLocks noChangeArrowheads="1"/>
          </p:cNvSpPr>
          <p:nvPr/>
        </p:nvSpPr>
        <p:spPr bwMode="auto">
          <a:xfrm>
            <a:off x="4252914" y="4084640"/>
            <a:ext cx="164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AD</a:t>
            </a:r>
            <a:endParaRPr lang="en-US" sz="1800" i="1">
              <a:latin typeface="WinInnwa" charset="0"/>
            </a:endParaRPr>
          </a:p>
        </p:txBody>
      </p:sp>
      <p:sp>
        <p:nvSpPr>
          <p:cNvPr id="1222813" name="Rectangle 157"/>
          <p:cNvSpPr>
            <a:spLocks noChangeArrowheads="1"/>
          </p:cNvSpPr>
          <p:nvPr/>
        </p:nvSpPr>
        <p:spPr bwMode="auto">
          <a:xfrm>
            <a:off x="3819526" y="4414839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WinInnwa" charset="0"/>
              </a:rPr>
              <a:t>OISY</a:t>
            </a:r>
          </a:p>
        </p:txBody>
      </p:sp>
      <p:sp>
        <p:nvSpPr>
          <p:cNvPr id="1222814" name="Rectangle 158"/>
          <p:cNvSpPr>
            <a:spLocks noChangeArrowheads="1"/>
          </p:cNvSpPr>
          <p:nvPr/>
        </p:nvSpPr>
        <p:spPr bwMode="auto">
          <a:xfrm>
            <a:off x="4244976" y="496889"/>
            <a:ext cx="461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RABIA</a:t>
            </a:r>
            <a:endParaRPr lang="en-US" sz="1800" i="1">
              <a:latin typeface="WinInnwa" charset="0"/>
            </a:endParaRPr>
          </a:p>
        </p:txBody>
      </p:sp>
      <p:sp>
        <p:nvSpPr>
          <p:cNvPr id="1222815" name="Rectangle 159"/>
          <p:cNvSpPr>
            <a:spLocks noChangeArrowheads="1"/>
          </p:cNvSpPr>
          <p:nvPr/>
        </p:nvSpPr>
        <p:spPr bwMode="auto">
          <a:xfrm>
            <a:off x="4260851" y="800100"/>
            <a:ext cx="16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AD </a:t>
            </a:r>
            <a:endParaRPr lang="en-US" sz="1800" i="1">
              <a:latin typeface="WinInnwa" charset="0"/>
            </a:endParaRPr>
          </a:p>
        </p:txBody>
      </p:sp>
      <p:sp>
        <p:nvSpPr>
          <p:cNvPr id="1222816" name="Rectangle 160"/>
          <p:cNvSpPr>
            <a:spLocks noChangeArrowheads="1"/>
          </p:cNvSpPr>
          <p:nvPr/>
        </p:nvSpPr>
        <p:spPr bwMode="auto">
          <a:xfrm>
            <a:off x="4248151" y="5411789"/>
            <a:ext cx="716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SCAPE</a:t>
            </a:r>
            <a:endParaRPr lang="en-US" sz="1800" i="1">
              <a:latin typeface="WinInnwa" charset="0"/>
            </a:endParaRPr>
          </a:p>
        </p:txBody>
      </p:sp>
      <p:sp>
        <p:nvSpPr>
          <p:cNvPr id="1222817" name="Rectangle 161"/>
          <p:cNvSpPr>
            <a:spLocks noChangeArrowheads="1"/>
          </p:cNvSpPr>
          <p:nvPr/>
        </p:nvSpPr>
        <p:spPr bwMode="auto">
          <a:xfrm>
            <a:off x="4249739" y="5743575"/>
            <a:ext cx="326469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AWNED</a:t>
            </a:r>
            <a:endParaRPr lang="en-US" sz="1800" i="1">
              <a:latin typeface="WinInnwa" charset="0"/>
            </a:endParaRPr>
          </a:p>
        </p:txBody>
      </p:sp>
      <p:sp>
        <p:nvSpPr>
          <p:cNvPr id="1222818" name="Rectangle 162"/>
          <p:cNvSpPr>
            <a:spLocks noChangeArrowheads="1"/>
          </p:cNvSpPr>
          <p:nvPr/>
        </p:nvSpPr>
        <p:spPr bwMode="auto">
          <a:xfrm>
            <a:off x="4232276" y="6389689"/>
            <a:ext cx="621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EAVEN</a:t>
            </a:r>
            <a:r>
              <a:rPr lang="ja-JP" altLang="en-US" sz="1800" b="1" i="1">
                <a:solidFill>
                  <a:srgbClr val="000000"/>
                </a:solidFill>
                <a:latin typeface="WinInnwa" charset="0"/>
              </a:rPr>
              <a:t>’</a:t>
            </a:r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</a:t>
            </a:r>
            <a:endParaRPr lang="en-US" sz="1800" i="1">
              <a:latin typeface="WinInnwa" charset="0"/>
            </a:endParaRPr>
          </a:p>
        </p:txBody>
      </p:sp>
      <p:sp>
        <p:nvSpPr>
          <p:cNvPr id="1222819" name="Rectangle 163"/>
          <p:cNvSpPr>
            <a:spLocks noChangeArrowheads="1"/>
          </p:cNvSpPr>
          <p:nvPr/>
        </p:nvSpPr>
        <p:spPr bwMode="auto">
          <a:xfrm>
            <a:off x="4238626" y="6686551"/>
            <a:ext cx="4632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EALOUS</a:t>
            </a:r>
            <a:endParaRPr lang="en-US" sz="1800" i="1">
              <a:latin typeface="WinInnwa" charset="0"/>
            </a:endParaRPr>
          </a:p>
        </p:txBody>
      </p:sp>
      <p:sp>
        <p:nvSpPr>
          <p:cNvPr id="1222820" name="Rectangle 164"/>
          <p:cNvSpPr>
            <a:spLocks noChangeArrowheads="1"/>
          </p:cNvSpPr>
          <p:nvPr/>
        </p:nvSpPr>
        <p:spPr bwMode="auto">
          <a:xfrm>
            <a:off x="4243388" y="7010401"/>
            <a:ext cx="275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EN</a:t>
            </a:r>
            <a:endParaRPr lang="en-US" sz="1800" i="1">
              <a:latin typeface="WinInnwa" charset="0"/>
            </a:endParaRPr>
          </a:p>
        </p:txBody>
      </p:sp>
      <p:sp>
        <p:nvSpPr>
          <p:cNvPr id="1222821" name="Rectangle 165"/>
          <p:cNvSpPr>
            <a:spLocks noChangeArrowheads="1"/>
          </p:cNvSpPr>
          <p:nvPr/>
        </p:nvSpPr>
        <p:spPr bwMode="auto">
          <a:xfrm>
            <a:off x="3829051" y="4773614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WinInnwa" charset="0"/>
              </a:rPr>
              <a:t>ONES</a:t>
            </a:r>
          </a:p>
        </p:txBody>
      </p:sp>
      <p:sp>
        <p:nvSpPr>
          <p:cNvPr id="1222822" name="Line 166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23" name="Line 167"/>
          <p:cNvSpPr>
            <a:spLocks noChangeShapeType="1"/>
          </p:cNvSpPr>
          <p:nvPr/>
        </p:nvSpPr>
        <p:spPr bwMode="auto">
          <a:xfrm flipV="1">
            <a:off x="3933826" y="6924675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24" name="Rectangle 168"/>
          <p:cNvSpPr>
            <a:spLocks noChangeArrowheads="1"/>
          </p:cNvSpPr>
          <p:nvPr/>
        </p:nvSpPr>
        <p:spPr bwMode="auto">
          <a:xfrm>
            <a:off x="4243388" y="3771901"/>
            <a:ext cx="537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ITERALLY</a:t>
            </a:r>
            <a:endParaRPr lang="en-US" sz="1800" i="1">
              <a:latin typeface="WinInnwa" charset="0"/>
            </a:endParaRPr>
          </a:p>
        </p:txBody>
      </p:sp>
      <p:sp>
        <p:nvSpPr>
          <p:cNvPr id="1222825" name="Line 169"/>
          <p:cNvSpPr>
            <a:spLocks noChangeShapeType="1"/>
          </p:cNvSpPr>
          <p:nvPr/>
        </p:nvSpPr>
        <p:spPr bwMode="auto">
          <a:xfrm>
            <a:off x="3910013" y="4005262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26" name="Rectangle 170"/>
          <p:cNvSpPr>
            <a:spLocks noChangeArrowheads="1"/>
          </p:cNvSpPr>
          <p:nvPr/>
        </p:nvSpPr>
        <p:spPr bwMode="auto">
          <a:xfrm>
            <a:off x="4032818" y="747713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22827" name="Rectangle 171"/>
          <p:cNvSpPr>
            <a:spLocks noChangeArrowheads="1"/>
          </p:cNvSpPr>
          <p:nvPr/>
        </p:nvSpPr>
        <p:spPr bwMode="auto">
          <a:xfrm>
            <a:off x="3988120" y="105251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2828" name="Rectangle 172"/>
          <p:cNvSpPr>
            <a:spLocks noChangeArrowheads="1"/>
          </p:cNvSpPr>
          <p:nvPr/>
        </p:nvSpPr>
        <p:spPr bwMode="auto">
          <a:xfrm>
            <a:off x="4243388" y="1133476"/>
            <a:ext cx="349041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EWELS</a:t>
            </a:r>
            <a:endParaRPr lang="en-US" sz="1800" i="1">
              <a:latin typeface="WinInnwa" charset="0"/>
            </a:endParaRPr>
          </a:p>
        </p:txBody>
      </p:sp>
      <p:sp>
        <p:nvSpPr>
          <p:cNvPr id="1222829" name="Rectangle 173"/>
          <p:cNvSpPr>
            <a:spLocks noChangeArrowheads="1"/>
          </p:cNvSpPr>
          <p:nvPr/>
        </p:nvSpPr>
        <p:spPr bwMode="auto">
          <a:xfrm>
            <a:off x="3937320" y="18081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I</a:t>
            </a:r>
            <a:endParaRPr lang="en-US" b="1">
              <a:latin typeface="WinInnwa" charset="0"/>
            </a:endParaRPr>
          </a:p>
        </p:txBody>
      </p:sp>
      <p:sp>
        <p:nvSpPr>
          <p:cNvPr id="1222830" name="Rectangle 174"/>
          <p:cNvSpPr>
            <a:spLocks noChangeArrowheads="1"/>
          </p:cNvSpPr>
          <p:nvPr/>
        </p:nvSpPr>
        <p:spPr bwMode="auto">
          <a:xfrm>
            <a:off x="3975419" y="2093914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2831" name="Rectangle 175"/>
          <p:cNvSpPr>
            <a:spLocks noChangeArrowheads="1"/>
          </p:cNvSpPr>
          <p:nvPr/>
        </p:nvSpPr>
        <p:spPr bwMode="auto">
          <a:xfrm>
            <a:off x="3882009" y="2424114"/>
            <a:ext cx="2693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M</a:t>
            </a:r>
            <a:endParaRPr lang="en-US" b="1">
              <a:latin typeface="WinInnwa" charset="0"/>
            </a:endParaRPr>
          </a:p>
        </p:txBody>
      </p:sp>
      <p:sp>
        <p:nvSpPr>
          <p:cNvPr id="1222832" name="Rectangle 176"/>
          <p:cNvSpPr>
            <a:spLocks noChangeArrowheads="1"/>
          </p:cNvSpPr>
          <p:nvPr/>
        </p:nvSpPr>
        <p:spPr bwMode="auto">
          <a:xfrm>
            <a:off x="4003903" y="2754314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O</a:t>
            </a:r>
            <a:endParaRPr lang="en-US" b="1">
              <a:latin typeface="WinInnwa" charset="0"/>
            </a:endParaRPr>
          </a:p>
        </p:txBody>
      </p:sp>
      <p:sp>
        <p:nvSpPr>
          <p:cNvPr id="1222833" name="Rectangle 177"/>
          <p:cNvSpPr>
            <a:spLocks noChangeArrowheads="1"/>
          </p:cNvSpPr>
          <p:nvPr/>
        </p:nvSpPr>
        <p:spPr bwMode="auto">
          <a:xfrm>
            <a:off x="3996057" y="33702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2834" name="Rectangle 178"/>
          <p:cNvSpPr>
            <a:spLocks noChangeArrowheads="1"/>
          </p:cNvSpPr>
          <p:nvPr/>
        </p:nvSpPr>
        <p:spPr bwMode="auto">
          <a:xfrm>
            <a:off x="4025032" y="3694113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L</a:t>
            </a:r>
            <a:endParaRPr lang="en-US" b="1">
              <a:latin typeface="WinInnwa" charset="0"/>
            </a:endParaRPr>
          </a:p>
        </p:txBody>
      </p:sp>
      <p:sp>
        <p:nvSpPr>
          <p:cNvPr id="1222835" name="Rectangle 179"/>
          <p:cNvSpPr>
            <a:spLocks noChangeArrowheads="1"/>
          </p:cNvSpPr>
          <p:nvPr/>
        </p:nvSpPr>
        <p:spPr bwMode="auto">
          <a:xfrm>
            <a:off x="4034404" y="4030664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22836" name="Rectangle 180"/>
          <p:cNvSpPr>
            <a:spLocks noChangeArrowheads="1"/>
          </p:cNvSpPr>
          <p:nvPr/>
        </p:nvSpPr>
        <p:spPr bwMode="auto">
          <a:xfrm>
            <a:off x="3973489" y="4398963"/>
            <a:ext cx="16671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N</a:t>
            </a:r>
            <a:endParaRPr lang="en-US" b="1">
              <a:latin typeface="WinInnwa" charset="0"/>
            </a:endParaRPr>
          </a:p>
        </p:txBody>
      </p:sp>
      <p:sp>
        <p:nvSpPr>
          <p:cNvPr id="1222837" name="Rectangle 181"/>
          <p:cNvSpPr>
            <a:spLocks noChangeArrowheads="1"/>
          </p:cNvSpPr>
          <p:nvPr/>
        </p:nvSpPr>
        <p:spPr bwMode="auto">
          <a:xfrm>
            <a:off x="3997277" y="4754563"/>
            <a:ext cx="13657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Z</a:t>
            </a:r>
            <a:endParaRPr lang="en-US" b="1">
              <a:latin typeface="WinInnwa" charset="0"/>
            </a:endParaRPr>
          </a:p>
        </p:txBody>
      </p:sp>
      <p:sp>
        <p:nvSpPr>
          <p:cNvPr id="1222838" name="Rectangle 182"/>
          <p:cNvSpPr>
            <a:spLocks noChangeArrowheads="1"/>
          </p:cNvSpPr>
          <p:nvPr/>
        </p:nvSpPr>
        <p:spPr bwMode="auto">
          <a:xfrm>
            <a:off x="3983262" y="5338764"/>
            <a:ext cx="14106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E</a:t>
            </a:r>
            <a:endParaRPr lang="en-US" b="1">
              <a:latin typeface="WinInnwa" charset="0"/>
            </a:endParaRPr>
          </a:p>
        </p:txBody>
      </p:sp>
      <p:sp>
        <p:nvSpPr>
          <p:cNvPr id="1222839" name="Rectangle 183"/>
          <p:cNvSpPr>
            <a:spLocks noChangeArrowheads="1"/>
          </p:cNvSpPr>
          <p:nvPr/>
        </p:nvSpPr>
        <p:spPr bwMode="auto">
          <a:xfrm>
            <a:off x="4005581" y="5675314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D</a:t>
            </a:r>
            <a:endParaRPr lang="en-US" b="1">
              <a:latin typeface="WinInnwa" charset="0"/>
            </a:endParaRPr>
          </a:p>
        </p:txBody>
      </p:sp>
      <p:sp>
        <p:nvSpPr>
          <p:cNvPr id="1222840" name="Rectangle 184"/>
          <p:cNvSpPr>
            <a:spLocks noChangeArrowheads="1"/>
          </p:cNvSpPr>
          <p:nvPr/>
        </p:nvSpPr>
        <p:spPr bwMode="auto">
          <a:xfrm>
            <a:off x="4031229" y="6316664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22841" name="Rectangle 185"/>
          <p:cNvSpPr>
            <a:spLocks noChangeArrowheads="1"/>
          </p:cNvSpPr>
          <p:nvPr/>
        </p:nvSpPr>
        <p:spPr bwMode="auto">
          <a:xfrm>
            <a:off x="3981402" y="6621464"/>
            <a:ext cx="13657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Z</a:t>
            </a:r>
            <a:endParaRPr lang="en-US" b="1">
              <a:latin typeface="WinInnwa" charset="0"/>
            </a:endParaRPr>
          </a:p>
        </p:txBody>
      </p:sp>
      <p:sp>
        <p:nvSpPr>
          <p:cNvPr id="1222842" name="Rectangle 186"/>
          <p:cNvSpPr>
            <a:spLocks noChangeArrowheads="1"/>
          </p:cNvSpPr>
          <p:nvPr/>
        </p:nvSpPr>
        <p:spPr bwMode="auto">
          <a:xfrm>
            <a:off x="3880422" y="6945314"/>
            <a:ext cx="2693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M</a:t>
            </a:r>
            <a:endParaRPr lang="en-US" b="1">
              <a:latin typeface="WinInnwa" charset="0"/>
            </a:endParaRPr>
          </a:p>
        </p:txBody>
      </p:sp>
      <p:sp>
        <p:nvSpPr>
          <p:cNvPr id="1222843" name="Rectangle 187"/>
          <p:cNvSpPr>
            <a:spLocks noChangeArrowheads="1"/>
          </p:cNvSpPr>
          <p:nvPr/>
        </p:nvSpPr>
        <p:spPr bwMode="auto">
          <a:xfrm>
            <a:off x="4240214" y="3471863"/>
            <a:ext cx="5289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i="1">
                <a:solidFill>
                  <a:srgbClr val="000000"/>
                </a:solidFill>
                <a:latin typeface="WinInnwa" charset="0"/>
              </a:rPr>
              <a:t>ERUSALEM</a:t>
            </a:r>
            <a:endParaRPr lang="en-US" sz="1400" i="1">
              <a:latin typeface="WinInnwa" charset="0"/>
            </a:endParaRPr>
          </a:p>
        </p:txBody>
      </p:sp>
      <p:sp>
        <p:nvSpPr>
          <p:cNvPr id="1222845" name="Rectangle 189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22846" name="Picture 19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2847" name="Rectangle 191"/>
          <p:cNvSpPr>
            <a:spLocks noChangeArrowheads="1"/>
          </p:cNvSpPr>
          <p:nvPr/>
        </p:nvSpPr>
        <p:spPr bwMode="auto">
          <a:xfrm>
            <a:off x="1" y="1"/>
            <a:ext cx="4075113" cy="70707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850" name="Rectangle 194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22856" name="Text Box 200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81</a:t>
            </a:r>
          </a:p>
        </p:txBody>
      </p:sp>
      <p:sp>
        <p:nvSpPr>
          <p:cNvPr id="1222857" name="Rectangle 201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22858" name="Rectangle 202"/>
          <p:cNvSpPr>
            <a:spLocks noChangeArrowheads="1"/>
          </p:cNvSpPr>
          <p:nvPr/>
        </p:nvSpPr>
        <p:spPr bwMode="auto">
          <a:xfrm>
            <a:off x="6689727" y="584201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22859" name="AutoShape 203"/>
          <p:cNvSpPr>
            <a:spLocks noChangeArrowheads="1"/>
          </p:cNvSpPr>
          <p:nvPr/>
        </p:nvSpPr>
        <p:spPr bwMode="auto">
          <a:xfrm>
            <a:off x="5805488" y="4319588"/>
            <a:ext cx="3802062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860" name="Rectangle 204"/>
          <p:cNvSpPr>
            <a:spLocks noChangeArrowheads="1"/>
          </p:cNvSpPr>
          <p:nvPr/>
        </p:nvSpPr>
        <p:spPr bwMode="auto">
          <a:xfrm>
            <a:off x="5792790" y="4502151"/>
            <a:ext cx="3690937" cy="42092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32F04D"/>
                </a:solidFill>
                <a:latin typeface="WinInnwa" charset="0"/>
              </a:rPr>
              <a:t>rSwfrdedkif&amp;eftaxmuftul</a:t>
            </a:r>
          </a:p>
        </p:txBody>
      </p:sp>
      <p:sp>
        <p:nvSpPr>
          <p:cNvPr id="1222861" name="Text Box 205"/>
          <p:cNvSpPr txBox="1">
            <a:spLocks noChangeArrowheads="1"/>
          </p:cNvSpPr>
          <p:nvPr/>
        </p:nvSpPr>
        <p:spPr bwMode="auto">
          <a:xfrm>
            <a:off x="5902326" y="4864101"/>
            <a:ext cx="3716338" cy="2007439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rgbClr val="F977EA"/>
                </a:solidFill>
                <a:latin typeface="WinInnwa" charset="0"/>
              </a:rPr>
              <a:t>aumif;uif -</a:t>
            </a:r>
            <a:r>
              <a:rPr lang="en-US" sz="2800" b="1">
                <a:solidFill>
                  <a:srgbClr val="F977EA"/>
                </a:solidFill>
                <a:latin typeface="Metrix-1" charset="0"/>
              </a:rPr>
              <a:t> </a:t>
            </a:r>
            <a:r>
              <a:rPr lang="en-US" sz="3200" b="1">
                <a:solidFill>
                  <a:srgbClr val="F977EA"/>
                </a:solidFill>
                <a:latin typeface="Arial Unicode MS" charset="0"/>
                <a:cs typeface="Arial Unicode MS" charset="0"/>
              </a:rPr>
              <a:t>H</a:t>
            </a:r>
            <a:r>
              <a:rPr lang="en-US" sz="2800" b="1">
                <a:solidFill>
                  <a:srgbClr val="FFF819"/>
                </a:solidFill>
                <a:latin typeface="Metrix-1" charset="0"/>
              </a:rPr>
              <a:t> </a:t>
            </a:r>
            <a:r>
              <a:rPr lang="en-US" sz="2800" b="1">
                <a:solidFill>
                  <a:srgbClr val="66FFFF"/>
                </a:solidFill>
                <a:latin typeface="WinInnwa" charset="0"/>
              </a:rPr>
              <a:t>awmifhwaomt&amp;monf</a:t>
            </a:r>
            <a:r>
              <a:rPr lang="en-US" sz="2800" b="1">
                <a:solidFill>
                  <a:srgbClr val="66FFFF"/>
                </a:solidFill>
                <a:latin typeface="Metrix-1" charset="0"/>
              </a:rPr>
              <a:t>- </a:t>
            </a:r>
            <a:r>
              <a:rPr lang="en-US" sz="3200" b="1">
                <a:solidFill>
                  <a:srgbClr val="66FFFF"/>
                </a:solidFill>
                <a:latin typeface="Arial Unicode MS" charset="0"/>
                <a:cs typeface="Arial Unicode MS" charset="0"/>
              </a:rPr>
              <a:t>Z</a:t>
            </a:r>
            <a:endParaRPr lang="en-US" sz="2800" b="1">
              <a:solidFill>
                <a:srgbClr val="66FFFF"/>
              </a:solidFill>
              <a:latin typeface="Metrix-1" charset="0"/>
            </a:endParaRP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WinInnwa" charset="0"/>
              </a:rPr>
              <a:t>vlom;rsm;jzpfonf </a:t>
            </a:r>
            <a:r>
              <a:rPr lang="en-US" sz="2800" b="1">
                <a:solidFill>
                  <a:schemeClr val="hlink"/>
                </a:solidFill>
                <a:latin typeface="Metrix-1" charset="0"/>
              </a:rPr>
              <a:t>- </a:t>
            </a:r>
            <a:r>
              <a:rPr lang="en-US" sz="3200" b="1">
                <a:solidFill>
                  <a:schemeClr val="hlink"/>
                </a:solidFill>
                <a:latin typeface="Arial Unicode MS" charset="0"/>
                <a:cs typeface="Arial Unicode MS" charset="0"/>
              </a:rPr>
              <a:t>M</a:t>
            </a:r>
            <a:endParaRPr lang="en-US" sz="2800" b="1">
              <a:solidFill>
                <a:schemeClr val="hlink"/>
              </a:solidFill>
              <a:latin typeface="Metrix-1" charset="0"/>
            </a:endParaRPr>
          </a:p>
        </p:txBody>
      </p:sp>
      <p:sp>
        <p:nvSpPr>
          <p:cNvPr id="1222844" name="Rectangle 188"/>
          <p:cNvSpPr>
            <a:spLocks noChangeArrowheads="1"/>
          </p:cNvSpPr>
          <p:nvPr/>
        </p:nvSpPr>
        <p:spPr bwMode="auto">
          <a:xfrm>
            <a:off x="3829050" y="457200"/>
            <a:ext cx="373063" cy="69770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222872" name="Group 216"/>
          <p:cNvGrpSpPr>
            <a:grpSpLocks/>
          </p:cNvGrpSpPr>
          <p:nvPr/>
        </p:nvGrpSpPr>
        <p:grpSpPr bwMode="auto">
          <a:xfrm>
            <a:off x="5357815" y="2271713"/>
            <a:ext cx="4700587" cy="1766887"/>
            <a:chOff x="3187" y="1239"/>
            <a:chExt cx="2961" cy="1113"/>
          </a:xfrm>
        </p:grpSpPr>
        <p:sp>
          <p:nvSpPr>
            <p:cNvPr id="1222873" name="Text Box 217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22874" name="Text Box 218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22875" name="Text Box 219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&amp;IwfaxG;rIr&amp;Sdap&amp;ef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grpSp>
        <p:nvGrpSpPr>
          <p:cNvPr id="1222876" name="Group 220"/>
          <p:cNvGrpSpPr>
            <a:grpSpLocks/>
          </p:cNvGrpSpPr>
          <p:nvPr/>
        </p:nvGrpSpPr>
        <p:grpSpPr bwMode="auto">
          <a:xfrm>
            <a:off x="122239" y="679451"/>
            <a:ext cx="1416050" cy="6365876"/>
            <a:chOff x="38" y="450"/>
            <a:chExt cx="892" cy="4010"/>
          </a:xfrm>
        </p:grpSpPr>
        <p:sp>
          <p:nvSpPr>
            <p:cNvPr id="1222877" name="Rectangle 221"/>
            <p:cNvSpPr>
              <a:spLocks noChangeArrowheads="1"/>
            </p:cNvSpPr>
            <p:nvPr/>
          </p:nvSpPr>
          <p:spPr bwMode="auto">
            <a:xfrm>
              <a:off x="54" y="1396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usqkH;Ncif;</a:t>
              </a:r>
            </a:p>
          </p:txBody>
        </p:sp>
        <p:sp>
          <p:nvSpPr>
            <p:cNvPr id="1222878" name="Rectangle 222"/>
            <p:cNvSpPr>
              <a:spLocks noChangeArrowheads="1"/>
            </p:cNvSpPr>
            <p:nvPr/>
          </p:nvSpPr>
          <p:spPr bwMode="auto">
            <a:xfrm>
              <a:off x="48" y="4069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NyefvmNcif;</a:t>
              </a:r>
            </a:p>
          </p:txBody>
        </p:sp>
        <p:sp>
          <p:nvSpPr>
            <p:cNvPr id="1222879" name="Rectangle 223"/>
            <p:cNvSpPr>
              <a:spLocks noChangeArrowheads="1"/>
            </p:cNvSpPr>
            <p:nvPr/>
          </p:nvSpPr>
          <p:spPr bwMode="auto">
            <a:xfrm>
              <a:off x="38" y="450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£Koa&amp;v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(r)edkIfiHom</a:t>
              </a:r>
              <a:endParaRPr lang="en-US" sz="1800" b="1" i="1" u="sng">
                <a:solidFill>
                  <a:schemeClr val="bg1"/>
                </a:solidFill>
                <a:latin typeface="WinInnwa" charset="0"/>
              </a:endParaRPr>
            </a:p>
          </p:txBody>
        </p:sp>
        <p:sp>
          <p:nvSpPr>
            <p:cNvPr id="1222880" name="Rectangle 224"/>
            <p:cNvSpPr>
              <a:spLocks noChangeArrowheads="1"/>
            </p:cNvSpPr>
            <p:nvPr/>
          </p:nvSpPr>
          <p:spPr bwMode="auto">
            <a:xfrm>
              <a:off x="100" y="2643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NyoemNzpfNcif;</a:t>
              </a:r>
            </a:p>
          </p:txBody>
        </p:sp>
        <p:sp>
          <p:nvSpPr>
            <p:cNvPr id="1222881" name="Rectangle 225"/>
            <p:cNvSpPr>
              <a:spLocks noChangeArrowheads="1"/>
            </p:cNvSpPr>
            <p:nvPr/>
          </p:nvSpPr>
          <p:spPr bwMode="auto">
            <a:xfrm>
              <a:off x="100" y="3434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odrf;oGm;Ncif;</a:t>
              </a:r>
            </a:p>
          </p:txBody>
        </p:sp>
      </p:grpSp>
      <p:sp>
        <p:nvSpPr>
          <p:cNvPr id="1222882" name="Rectangle 226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22883" name="Text Box 227"/>
          <p:cNvSpPr txBox="1">
            <a:spLocks noChangeArrowheads="1"/>
          </p:cNvSpPr>
          <p:nvPr/>
        </p:nvSpPr>
        <p:spPr bwMode="auto">
          <a:xfrm rot="-5400000">
            <a:off x="1378744" y="3656808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222884" name="Line 228"/>
          <p:cNvSpPr>
            <a:spLocks noChangeShapeType="1"/>
          </p:cNvSpPr>
          <p:nvPr/>
        </p:nvSpPr>
        <p:spPr bwMode="auto">
          <a:xfrm>
            <a:off x="1789114" y="1031876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85" name="Line 229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86" name="Rectangle 230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22887" name="Rectangle 231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222888" name="Rectangle 232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2889" name="Rectangle 233"/>
          <p:cNvSpPr>
            <a:spLocks noChangeArrowheads="1"/>
          </p:cNvSpPr>
          <p:nvPr/>
        </p:nvSpPr>
        <p:spPr bwMode="auto">
          <a:xfrm>
            <a:off x="1712914" y="347664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200">
              <a:latin typeface="WinInnwa" charset="0"/>
            </a:endParaRPr>
          </a:p>
        </p:txBody>
      </p:sp>
      <p:sp>
        <p:nvSpPr>
          <p:cNvPr id="1222890" name="Rectangle 234"/>
          <p:cNvSpPr>
            <a:spLocks noChangeArrowheads="1"/>
          </p:cNvSpPr>
          <p:nvPr/>
        </p:nvSpPr>
        <p:spPr bwMode="auto">
          <a:xfrm>
            <a:off x="1890713" y="347664"/>
            <a:ext cx="4071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i="1">
                <a:solidFill>
                  <a:srgbClr val="000000"/>
                </a:solidFill>
                <a:latin typeface="WinInnwa" charset="0"/>
              </a:rPr>
              <a:t>£Koa&amp;v</a:t>
            </a:r>
            <a:endParaRPr lang="en-US" sz="1200">
              <a:latin typeface="WinInnwa" charset="0"/>
            </a:endParaRPr>
          </a:p>
        </p:txBody>
      </p:sp>
      <p:sp>
        <p:nvSpPr>
          <p:cNvPr id="1222891" name="Rectangle 235"/>
          <p:cNvSpPr>
            <a:spLocks noChangeArrowheads="1"/>
          </p:cNvSpPr>
          <p:nvPr/>
        </p:nvSpPr>
        <p:spPr bwMode="auto">
          <a:xfrm>
            <a:off x="2295526" y="344490"/>
            <a:ext cx="352661" cy="1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: r-edKifiH</a:t>
            </a:r>
            <a:endParaRPr lang="en-US" sz="1200">
              <a:latin typeface="WinInnwa" charset="0"/>
            </a:endParaRPr>
          </a:p>
        </p:txBody>
      </p:sp>
      <p:sp>
        <p:nvSpPr>
          <p:cNvPr id="1222892" name="Rectangle 236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222893" name="Rectangle 237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2894" name="Freeform 238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95" name="Freeform 239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96" name="Freeform 240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97" name="Freeform 241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98" name="Freeform 242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899" name="Line 243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0" name="Line 244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1" name="Line 245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2" name="Line 246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3" name="Line 247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4" name="Line 248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5" name="Line 249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6" name="Line 250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7" name="Line 251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8" name="Line 252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09" name="Line 253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10" name="Rectangle 254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22911" name="Rectangle 255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22912" name="Rectangle 256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222913" name="Rectangle 257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222914" name="Rectangle 258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22915" name="Rectangle 259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2916" name="Line 260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17" name="Line 261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18" name="Line 262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919" name="AutoShape 263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2920" name="AutoShape 264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2921" name="AutoShape 265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2922" name="AutoShape 266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2923" name="Line 267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24" name="Freeform 268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25" name="Freeform 269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26" name="Rectangle 270"/>
          <p:cNvSpPr>
            <a:spLocks noChangeArrowheads="1"/>
          </p:cNvSpPr>
          <p:nvPr/>
        </p:nvSpPr>
        <p:spPr bwMode="auto">
          <a:xfrm>
            <a:off x="1878989" y="2879726"/>
            <a:ext cx="599712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({'kH</a:t>
            </a:r>
            <a:endParaRPr lang="en-US" sz="1200">
              <a:latin typeface="WinInnwa" charset="0"/>
            </a:endParaRPr>
          </a:p>
        </p:txBody>
      </p:sp>
      <p:sp>
        <p:nvSpPr>
          <p:cNvPr id="1222927" name="Text Box 271"/>
          <p:cNvSpPr txBox="1">
            <a:spLocks noChangeArrowheads="1"/>
          </p:cNvSpPr>
          <p:nvPr/>
        </p:nvSpPr>
        <p:spPr bwMode="auto">
          <a:xfrm>
            <a:off x="1795463" y="4470399"/>
            <a:ext cx="1130300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(edea0)</a:t>
            </a:r>
          </a:p>
        </p:txBody>
      </p:sp>
      <p:sp>
        <p:nvSpPr>
          <p:cNvPr id="1222928" name="Rectangle 272"/>
          <p:cNvSpPr>
            <a:spLocks noChangeArrowheads="1"/>
          </p:cNvSpPr>
          <p:nvPr/>
        </p:nvSpPr>
        <p:spPr bwMode="auto">
          <a:xfrm>
            <a:off x="2046289" y="1189039"/>
            <a:ext cx="352661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(edea0)</a:t>
            </a:r>
            <a:endParaRPr lang="en-US" sz="1200">
              <a:latin typeface="WinInnwa" charset="0"/>
            </a:endParaRPr>
          </a:p>
        </p:txBody>
      </p:sp>
      <p:sp>
        <p:nvSpPr>
          <p:cNvPr id="1222929" name="Rectangle 273"/>
          <p:cNvSpPr>
            <a:spLocks noChangeArrowheads="1"/>
          </p:cNvSpPr>
          <p:nvPr/>
        </p:nvSpPr>
        <p:spPr bwMode="auto">
          <a:xfrm>
            <a:off x="1916113" y="2706689"/>
            <a:ext cx="4094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BoA'd</a:t>
            </a:r>
            <a:endParaRPr lang="en-US" sz="1600">
              <a:latin typeface="WinInnwa" charset="0"/>
            </a:endParaRPr>
          </a:p>
        </p:txBody>
      </p:sp>
      <p:sp>
        <p:nvSpPr>
          <p:cNvPr id="1222930" name="Rectangle 274"/>
          <p:cNvSpPr>
            <a:spLocks noChangeArrowheads="1"/>
          </p:cNvSpPr>
          <p:nvPr/>
        </p:nvSpPr>
        <p:spPr bwMode="auto">
          <a:xfrm>
            <a:off x="2117726" y="1855789"/>
            <a:ext cx="5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a[&amp;S,</a:t>
            </a:r>
            <a:endParaRPr lang="en-US" sz="1800">
              <a:latin typeface="WinInnwa" charset="0"/>
            </a:endParaRPr>
          </a:p>
        </p:txBody>
      </p:sp>
      <p:sp>
        <p:nvSpPr>
          <p:cNvPr id="1222931" name="Rectangle 275"/>
          <p:cNvSpPr>
            <a:spLocks noChangeArrowheads="1"/>
          </p:cNvSpPr>
          <p:nvPr/>
        </p:nvSpPr>
        <p:spPr bwMode="auto">
          <a:xfrm>
            <a:off x="2078039" y="2462214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rdu©m</a:t>
            </a:r>
            <a:endParaRPr lang="en-US" sz="1800">
              <a:latin typeface="WinInnwa" charset="0"/>
            </a:endParaRPr>
          </a:p>
        </p:txBody>
      </p:sp>
      <p:sp>
        <p:nvSpPr>
          <p:cNvPr id="1222932" name="Rectangle 276"/>
          <p:cNvSpPr>
            <a:spLocks noChangeArrowheads="1"/>
          </p:cNvSpPr>
          <p:nvPr/>
        </p:nvSpPr>
        <p:spPr bwMode="auto">
          <a:xfrm>
            <a:off x="2189163" y="2143125"/>
            <a:ext cx="513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a,mv</a:t>
            </a:r>
            <a:endParaRPr lang="en-US" sz="1800">
              <a:latin typeface="WinInnwa" charset="0"/>
            </a:endParaRPr>
          </a:p>
        </p:txBody>
      </p:sp>
      <p:sp>
        <p:nvSpPr>
          <p:cNvPr id="1222933" name="Rectangle 277"/>
          <p:cNvSpPr>
            <a:spLocks noChangeArrowheads="1"/>
          </p:cNvSpPr>
          <p:nvPr/>
        </p:nvSpPr>
        <p:spPr bwMode="auto">
          <a:xfrm>
            <a:off x="1966913" y="3438526"/>
            <a:ext cx="363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a,&amp;rd</a:t>
            </a:r>
            <a:endParaRPr lang="en-US" sz="1400">
              <a:latin typeface="WinInnwa" charset="0"/>
            </a:endParaRPr>
          </a:p>
        </p:txBody>
      </p:sp>
      <p:sp>
        <p:nvSpPr>
          <p:cNvPr id="1222934" name="Rectangle 278"/>
          <p:cNvSpPr>
            <a:spLocks noChangeArrowheads="1"/>
          </p:cNvSpPr>
          <p:nvPr/>
        </p:nvSpPr>
        <p:spPr bwMode="auto">
          <a:xfrm>
            <a:off x="1820863" y="4070350"/>
            <a:ext cx="65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[AuúKwf</a:t>
            </a:r>
            <a:endParaRPr lang="en-US" sz="1800">
              <a:latin typeface="WinInnwa" charset="0"/>
            </a:endParaRPr>
          </a:p>
        </p:txBody>
      </p:sp>
      <p:sp>
        <p:nvSpPr>
          <p:cNvPr id="1222935" name="Rectangle 279"/>
          <p:cNvSpPr>
            <a:spLocks noChangeArrowheads="1"/>
          </p:cNvSpPr>
          <p:nvPr/>
        </p:nvSpPr>
        <p:spPr bwMode="auto">
          <a:xfrm>
            <a:off x="1666875" y="4260850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Em[kH</a:t>
            </a:r>
          </a:p>
        </p:txBody>
      </p:sp>
      <p:sp>
        <p:nvSpPr>
          <p:cNvPr id="1222936" name="Rectangle 280"/>
          <p:cNvSpPr>
            <a:spLocks noChangeArrowheads="1"/>
          </p:cNvSpPr>
          <p:nvPr/>
        </p:nvSpPr>
        <p:spPr bwMode="auto">
          <a:xfrm>
            <a:off x="2058989" y="1004889"/>
            <a:ext cx="440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a,me</a:t>
            </a:r>
            <a:endParaRPr lang="en-US" sz="1800">
              <a:latin typeface="WinInnwa" charset="0"/>
            </a:endParaRPr>
          </a:p>
        </p:txBody>
      </p:sp>
      <p:sp>
        <p:nvSpPr>
          <p:cNvPr id="1222937" name="Rectangle 281"/>
          <p:cNvSpPr>
            <a:spLocks noChangeArrowheads="1"/>
          </p:cNvSpPr>
          <p:nvPr/>
        </p:nvSpPr>
        <p:spPr bwMode="auto">
          <a:xfrm>
            <a:off x="2162176" y="482600"/>
            <a:ext cx="514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tmrkwf</a:t>
            </a:r>
            <a:endParaRPr lang="en-US" sz="1800">
              <a:latin typeface="WinInnwa" charset="0"/>
            </a:endParaRPr>
          </a:p>
        </p:txBody>
      </p:sp>
      <p:sp>
        <p:nvSpPr>
          <p:cNvPr id="1222938" name="Rectangle 282"/>
          <p:cNvSpPr>
            <a:spLocks noChangeArrowheads="1"/>
          </p:cNvSpPr>
          <p:nvPr/>
        </p:nvSpPr>
        <p:spPr bwMode="auto">
          <a:xfrm>
            <a:off x="2044702" y="773114"/>
            <a:ext cx="536044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a[ma&amp;S</a:t>
            </a:r>
            <a:endParaRPr lang="en-US" sz="1800">
              <a:latin typeface="WinInnwa" charset="0"/>
            </a:endParaRPr>
          </a:p>
        </p:txBody>
      </p:sp>
      <p:sp>
        <p:nvSpPr>
          <p:cNvPr id="1222939" name="Rectangle 283"/>
          <p:cNvSpPr>
            <a:spLocks noChangeArrowheads="1"/>
          </p:cNvSpPr>
          <p:nvPr/>
        </p:nvSpPr>
        <p:spPr bwMode="auto">
          <a:xfrm>
            <a:off x="2095502" y="5397501"/>
            <a:ext cx="825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a,&amp;ausv</a:t>
            </a:r>
            <a:endParaRPr lang="en-US" sz="1800">
              <a:latin typeface="WinInnwa" charset="0"/>
            </a:endParaRPr>
          </a:p>
        </p:txBody>
      </p:sp>
      <p:sp>
        <p:nvSpPr>
          <p:cNvPr id="1222940" name="Rectangle 284"/>
          <p:cNvSpPr>
            <a:spLocks noChangeArrowheads="1"/>
          </p:cNvSpPr>
          <p:nvPr/>
        </p:nvSpPr>
        <p:spPr bwMode="auto">
          <a:xfrm>
            <a:off x="2109789" y="5729289"/>
            <a:ext cx="550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'H{,v</a:t>
            </a:r>
            <a:endParaRPr lang="en-US" sz="1800">
              <a:latin typeface="WinInnwa" charset="0"/>
            </a:endParaRPr>
          </a:p>
        </p:txBody>
      </p:sp>
      <p:sp>
        <p:nvSpPr>
          <p:cNvPr id="1222941" name="Rectangle 285"/>
          <p:cNvSpPr>
            <a:spLocks noChangeArrowheads="1"/>
          </p:cNvSpPr>
          <p:nvPr/>
        </p:nvSpPr>
        <p:spPr bwMode="auto">
          <a:xfrm>
            <a:off x="2003426" y="6369051"/>
            <a:ext cx="27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[*¾J</a:t>
            </a:r>
            <a:endParaRPr lang="en-US" sz="1800">
              <a:latin typeface="WinInnwa" charset="0"/>
            </a:endParaRPr>
          </a:p>
        </p:txBody>
      </p:sp>
      <p:sp>
        <p:nvSpPr>
          <p:cNvPr id="1222942" name="Rectangle 286"/>
          <p:cNvSpPr>
            <a:spLocks noChangeArrowheads="1"/>
          </p:cNvSpPr>
          <p:nvPr/>
        </p:nvSpPr>
        <p:spPr bwMode="auto">
          <a:xfrm>
            <a:off x="1851026" y="667226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Zmc&amp;d</a:t>
            </a:r>
            <a:endParaRPr lang="en-US" sz="1800">
              <a:latin typeface="WinInnwa" charset="0"/>
            </a:endParaRPr>
          </a:p>
        </p:txBody>
      </p:sp>
      <p:sp>
        <p:nvSpPr>
          <p:cNvPr id="1222943" name="Rectangle 287"/>
          <p:cNvSpPr>
            <a:spLocks noChangeArrowheads="1"/>
          </p:cNvSpPr>
          <p:nvPr/>
        </p:nvSpPr>
        <p:spPr bwMode="auto">
          <a:xfrm>
            <a:off x="1925638" y="6989764"/>
            <a:ext cx="45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rmvcd</a:t>
            </a:r>
            <a:endParaRPr lang="en-US" sz="1800">
              <a:latin typeface="WinInnwa" charset="0"/>
            </a:endParaRPr>
          </a:p>
        </p:txBody>
      </p:sp>
      <p:sp>
        <p:nvSpPr>
          <p:cNvPr id="1222944" name="Rectangle 288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a,zed</a:t>
            </a:r>
          </a:p>
        </p:txBody>
      </p:sp>
      <p:sp>
        <p:nvSpPr>
          <p:cNvPr id="1222945" name="Line 289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46" name="Line 290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47" name="Text Box 291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222948" name="Group 292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222949" name="Group 293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222950" name="Group 294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222951" name="Freeform 295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2952" name="Freeform 296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222953" name="Picture 297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2954" name="Freeform 298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2955" name="Freeform 299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2956" name="Freeform 300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2957" name="Freeform 301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2958" name="Freeform 302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222959" name="Line 303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960" name="Line 304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961" name="Line 305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962" name="Line 306"/>
          <p:cNvSpPr>
            <a:spLocks noChangeShapeType="1"/>
          </p:cNvSpPr>
          <p:nvPr/>
        </p:nvSpPr>
        <p:spPr bwMode="auto">
          <a:xfrm>
            <a:off x="3643313" y="307976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963" name="Line 307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964" name="Line 308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965" name="Rectangle 309"/>
          <p:cNvSpPr>
            <a:spLocks noChangeArrowheads="1"/>
          </p:cNvSpPr>
          <p:nvPr/>
        </p:nvSpPr>
        <p:spPr bwMode="auto">
          <a:xfrm>
            <a:off x="1735138" y="3763964"/>
            <a:ext cx="919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WinInnwa" charset="0"/>
              </a:rPr>
              <a:t>Nrnfwrf;pum;</a:t>
            </a:r>
            <a:endParaRPr lang="en-US" sz="1600">
              <a:latin typeface="WinInnwa" charset="0"/>
            </a:endParaRPr>
          </a:p>
        </p:txBody>
      </p:sp>
      <p:sp>
        <p:nvSpPr>
          <p:cNvPr id="1222966" name="Line 310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2967" name="Rectangle 311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222975" name="Group 319"/>
          <p:cNvGrpSpPr>
            <a:grpSpLocks/>
          </p:cNvGrpSpPr>
          <p:nvPr/>
        </p:nvGrpSpPr>
        <p:grpSpPr bwMode="auto">
          <a:xfrm>
            <a:off x="2028828" y="1590676"/>
            <a:ext cx="812801" cy="327025"/>
            <a:chOff x="2959" y="1049"/>
            <a:chExt cx="512" cy="206"/>
          </a:xfrm>
        </p:grpSpPr>
        <p:sp>
          <p:nvSpPr>
            <p:cNvPr id="1222976" name="Rectangle 320"/>
            <p:cNvSpPr>
              <a:spLocks noChangeArrowheads="1"/>
            </p:cNvSpPr>
            <p:nvPr/>
          </p:nvSpPr>
          <p:spPr bwMode="auto">
            <a:xfrm>
              <a:off x="2959" y="1049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odkU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2977" name="Rectangle 321"/>
            <p:cNvSpPr>
              <a:spLocks noChangeArrowheads="1"/>
            </p:cNvSpPr>
            <p:nvPr/>
          </p:nvSpPr>
          <p:spPr bwMode="auto">
            <a:xfrm>
              <a:off x="3071" y="1049"/>
              <a:ext cx="20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i="1">
                  <a:solidFill>
                    <a:srgbClr val="000000"/>
                  </a:solidFill>
                  <a:latin typeface="WinInnwa" charset="0"/>
                </a:rPr>
                <a:t>     ,k'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2978" name="Rectangle 322"/>
            <p:cNvSpPr>
              <a:spLocks noChangeArrowheads="1"/>
            </p:cNvSpPr>
            <p:nvPr/>
          </p:nvSpPr>
          <p:spPr bwMode="auto">
            <a:xfrm>
              <a:off x="3048" y="1139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sp>
          <p:nvSpPr>
            <p:cNvPr id="1222979" name="Rectangle 323"/>
            <p:cNvSpPr>
              <a:spLocks noChangeArrowheads="1"/>
            </p:cNvSpPr>
            <p:nvPr/>
          </p:nvSpPr>
          <p:spPr bwMode="auto">
            <a:xfrm>
              <a:off x="3227" y="1139"/>
              <a:ext cx="24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u="sng">
                  <a:solidFill>
                    <a:srgbClr val="000000"/>
                  </a:solidFill>
                  <a:latin typeface="WinInnwa" charset="0"/>
                </a:rPr>
                <a:t>NyefvmNcif;</a:t>
              </a:r>
              <a:endParaRPr lang="en-US" sz="1200">
                <a:latin typeface="WinInnwa" charset="0"/>
              </a:endParaRPr>
            </a:p>
          </p:txBody>
        </p:sp>
      </p:grpSp>
      <p:grpSp>
        <p:nvGrpSpPr>
          <p:cNvPr id="1222980" name="Group 324"/>
          <p:cNvGrpSpPr>
            <a:grpSpLocks/>
          </p:cNvGrpSpPr>
          <p:nvPr/>
        </p:nvGrpSpPr>
        <p:grpSpPr bwMode="auto">
          <a:xfrm>
            <a:off x="1990725" y="3101976"/>
            <a:ext cx="965200" cy="307975"/>
            <a:chOff x="2981" y="1968"/>
            <a:chExt cx="608" cy="194"/>
          </a:xfrm>
        </p:grpSpPr>
        <p:sp>
          <p:nvSpPr>
            <p:cNvPr id="1222981" name="Rectangle 325"/>
            <p:cNvSpPr>
              <a:spLocks noChangeArrowheads="1"/>
            </p:cNvSpPr>
            <p:nvPr/>
          </p:nvSpPr>
          <p:spPr bwMode="auto">
            <a:xfrm>
              <a:off x="3181" y="2046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222982" name="Group 326"/>
            <p:cNvGrpSpPr>
              <a:grpSpLocks/>
            </p:cNvGrpSpPr>
            <p:nvPr/>
          </p:nvGrpSpPr>
          <p:grpSpPr bwMode="auto">
            <a:xfrm>
              <a:off x="2981" y="1968"/>
              <a:ext cx="608" cy="165"/>
              <a:chOff x="2981" y="2024"/>
              <a:chExt cx="608" cy="165"/>
            </a:xfrm>
          </p:grpSpPr>
          <p:sp>
            <p:nvSpPr>
              <p:cNvPr id="1222983" name="Rectangle 327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2984" name="Rectangle 328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2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2985" name="Rectangle 329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3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NyoemNzpfNcif;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2986" name="Rectangle 330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222987" name="Group 331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222988" name="Rectangle 332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22989" name="Group 333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222990" name="Rectangle 334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2991" name="Rectangle 335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16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2992" name="Rectangle 336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223002" name="Rectangle 346"/>
          <p:cNvSpPr>
            <a:spLocks noChangeArrowheads="1"/>
          </p:cNvSpPr>
          <p:nvPr/>
        </p:nvSpPr>
        <p:spPr bwMode="auto">
          <a:xfrm>
            <a:off x="28577" y="0"/>
            <a:ext cx="10029825" cy="3222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3003" name="Rectangle 347"/>
          <p:cNvSpPr>
            <a:spLocks noChangeArrowheads="1"/>
          </p:cNvSpPr>
          <p:nvPr/>
        </p:nvSpPr>
        <p:spPr bwMode="auto">
          <a:xfrm>
            <a:off x="9690100" y="152401"/>
            <a:ext cx="369888" cy="762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3004" name="Rectangle 348"/>
          <p:cNvSpPr>
            <a:spLocks noChangeArrowheads="1"/>
          </p:cNvSpPr>
          <p:nvPr/>
        </p:nvSpPr>
        <p:spPr bwMode="auto">
          <a:xfrm>
            <a:off x="5495925" y="7431088"/>
            <a:ext cx="4306888" cy="3413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2848" name="Rectangle 192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22849" name="Picture 19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3005" name="Text Box 349"/>
          <p:cNvSpPr txBox="1">
            <a:spLocks noChangeArrowheads="1"/>
          </p:cNvSpPr>
          <p:nvPr/>
        </p:nvSpPr>
        <p:spPr bwMode="auto">
          <a:xfrm rot="-5400000">
            <a:off x="997744" y="3443685"/>
            <a:ext cx="4703763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1223006" name="Group 350"/>
          <p:cNvGrpSpPr>
            <a:grpSpLocks/>
          </p:cNvGrpSpPr>
          <p:nvPr/>
        </p:nvGrpSpPr>
        <p:grpSpPr bwMode="auto">
          <a:xfrm>
            <a:off x="1800231" y="6081715"/>
            <a:ext cx="1065213" cy="327024"/>
            <a:chOff x="2836" y="3844"/>
            <a:chExt cx="671" cy="206"/>
          </a:xfrm>
        </p:grpSpPr>
        <p:sp>
          <p:nvSpPr>
            <p:cNvPr id="1223007" name="Rectangle 351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23008" name="Group 352"/>
            <p:cNvGrpSpPr>
              <a:grpSpLocks/>
            </p:cNvGrpSpPr>
            <p:nvPr/>
          </p:nvGrpSpPr>
          <p:grpSpPr bwMode="auto">
            <a:xfrm>
              <a:off x="2948" y="3844"/>
              <a:ext cx="559" cy="206"/>
              <a:chOff x="2948" y="3904"/>
              <a:chExt cx="559" cy="206"/>
            </a:xfrm>
          </p:grpSpPr>
          <p:sp>
            <p:nvSpPr>
              <p:cNvPr id="1223009" name="Rectangle 353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3010" name="Rectangle 354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16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3011" name="Rectangle 355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my-MM" sz="1200">
                  <a:latin typeface="WinInnwa" charset="0"/>
                </a:endParaRPr>
              </a:p>
            </p:txBody>
          </p:sp>
          <p:sp>
            <p:nvSpPr>
              <p:cNvPr id="1223012" name="Rectangle 356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  NyefvmNcif;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1026"/>
          <p:cNvSpPr>
            <a:spLocks noChangeArrowheads="1"/>
          </p:cNvSpPr>
          <p:nvPr/>
        </p:nvSpPr>
        <p:spPr bwMode="auto">
          <a:xfrm>
            <a:off x="4681538" y="1214439"/>
            <a:ext cx="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200">
              <a:latin typeface="WinInnwa" charset="0"/>
            </a:endParaRPr>
          </a:p>
        </p:txBody>
      </p:sp>
      <p:grpSp>
        <p:nvGrpSpPr>
          <p:cNvPr id="1224707" name="Group 1027"/>
          <p:cNvGrpSpPr>
            <a:grpSpLocks/>
          </p:cNvGrpSpPr>
          <p:nvPr/>
        </p:nvGrpSpPr>
        <p:grpSpPr bwMode="auto">
          <a:xfrm>
            <a:off x="122239" y="679451"/>
            <a:ext cx="1416050" cy="6365876"/>
            <a:chOff x="38" y="450"/>
            <a:chExt cx="892" cy="4010"/>
          </a:xfrm>
        </p:grpSpPr>
        <p:sp>
          <p:nvSpPr>
            <p:cNvPr id="1224708" name="Rectangle 1028"/>
            <p:cNvSpPr>
              <a:spLocks noChangeArrowheads="1"/>
            </p:cNvSpPr>
            <p:nvPr/>
          </p:nvSpPr>
          <p:spPr bwMode="auto">
            <a:xfrm>
              <a:off x="54" y="1396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usqkH;Ncif;</a:t>
              </a:r>
            </a:p>
          </p:txBody>
        </p:sp>
        <p:sp>
          <p:nvSpPr>
            <p:cNvPr id="1224709" name="Rectangle 1029"/>
            <p:cNvSpPr>
              <a:spLocks noChangeArrowheads="1"/>
            </p:cNvSpPr>
            <p:nvPr/>
          </p:nvSpPr>
          <p:spPr bwMode="auto">
            <a:xfrm>
              <a:off x="48" y="4069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NyefvmNcif;</a:t>
              </a:r>
            </a:p>
          </p:txBody>
        </p:sp>
        <p:sp>
          <p:nvSpPr>
            <p:cNvPr id="1224710" name="Rectangle 1030"/>
            <p:cNvSpPr>
              <a:spLocks noChangeArrowheads="1"/>
            </p:cNvSpPr>
            <p:nvPr/>
          </p:nvSpPr>
          <p:spPr bwMode="auto">
            <a:xfrm>
              <a:off x="38" y="450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£Koa&amp;v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(r)edkifiHom</a:t>
              </a:r>
              <a:endParaRPr lang="en-US" sz="1800" b="1" i="1" u="sng">
                <a:solidFill>
                  <a:schemeClr val="bg1"/>
                </a:solidFill>
                <a:latin typeface="WinInnwa" charset="0"/>
              </a:endParaRPr>
            </a:p>
          </p:txBody>
        </p:sp>
        <p:sp>
          <p:nvSpPr>
            <p:cNvPr id="1224711" name="Rectangle 1031"/>
            <p:cNvSpPr>
              <a:spLocks noChangeArrowheads="1"/>
            </p:cNvSpPr>
            <p:nvPr/>
          </p:nvSpPr>
          <p:spPr bwMode="auto">
            <a:xfrm>
              <a:off x="100" y="2643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  <a:r>
                <a:rPr lang="ja-JP" altLang="en-US" sz="1800" b="1">
                  <a:solidFill>
                    <a:schemeClr val="bg1"/>
                  </a:solidFill>
                  <a:latin typeface="WinInnwa" charset="0"/>
                </a:rPr>
                <a:t>‘</a:t>
              </a:r>
              <a:endParaRPr lang="en-US" sz="1800" b="1">
                <a:solidFill>
                  <a:schemeClr val="bg1"/>
                </a:solidFill>
                <a:latin typeface="WinInnwa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NyoemNzpfNcif;</a:t>
              </a:r>
            </a:p>
          </p:txBody>
        </p:sp>
        <p:sp>
          <p:nvSpPr>
            <p:cNvPr id="1224712" name="Rectangle 1032"/>
            <p:cNvSpPr>
              <a:spLocks noChangeArrowheads="1"/>
            </p:cNvSpPr>
            <p:nvPr/>
          </p:nvSpPr>
          <p:spPr bwMode="auto">
            <a:xfrm>
              <a:off x="100" y="3434"/>
              <a:ext cx="830" cy="3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WinInnwa" charset="0"/>
                </a:rPr>
                <a:t>,k'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sz="1800" b="1" i="1" u="sng">
                  <a:solidFill>
                    <a:schemeClr val="bg1"/>
                  </a:solidFill>
                  <a:latin typeface="WinInnwa" charset="0"/>
                </a:rPr>
                <a:t>odrf;oGm;Ncif;</a:t>
              </a:r>
            </a:p>
          </p:txBody>
        </p:sp>
      </p:grpSp>
      <p:sp>
        <p:nvSpPr>
          <p:cNvPr id="1224713" name="Rectangle 1033"/>
          <p:cNvSpPr>
            <a:spLocks noChangeArrowheads="1"/>
          </p:cNvSpPr>
          <p:nvPr/>
        </p:nvSpPr>
        <p:spPr bwMode="auto">
          <a:xfrm>
            <a:off x="104775" y="742632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24714" name="Rectangle 1034"/>
          <p:cNvSpPr>
            <a:spLocks noChangeArrowheads="1"/>
          </p:cNvSpPr>
          <p:nvPr/>
        </p:nvSpPr>
        <p:spPr bwMode="auto">
          <a:xfrm>
            <a:off x="2384425" y="7107238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endParaRPr lang="my-MM" sz="1000">
              <a:latin typeface="WinInnwa" charset="0"/>
            </a:endParaRPr>
          </a:p>
        </p:txBody>
      </p:sp>
      <p:sp>
        <p:nvSpPr>
          <p:cNvPr id="1224715" name="Text Box 1035"/>
          <p:cNvSpPr txBox="1">
            <a:spLocks noChangeArrowheads="1"/>
          </p:cNvSpPr>
          <p:nvPr/>
        </p:nvSpPr>
        <p:spPr bwMode="auto">
          <a:xfrm rot="-5400000">
            <a:off x="1267619" y="3607594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 </a:t>
            </a:r>
            <a:endParaRPr lang="en-US" sz="900">
              <a:latin typeface="WinInnwa" charset="0"/>
            </a:endParaRPr>
          </a:p>
        </p:txBody>
      </p:sp>
      <p:sp>
        <p:nvSpPr>
          <p:cNvPr id="1224716" name="Line 1036"/>
          <p:cNvSpPr>
            <a:spLocks noChangeShapeType="1"/>
          </p:cNvSpPr>
          <p:nvPr/>
        </p:nvSpPr>
        <p:spPr bwMode="auto">
          <a:xfrm>
            <a:off x="1789114" y="1031876"/>
            <a:ext cx="12842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17" name="Line 1037"/>
          <p:cNvSpPr>
            <a:spLocks noChangeShapeType="1"/>
          </p:cNvSpPr>
          <p:nvPr/>
        </p:nvSpPr>
        <p:spPr bwMode="auto">
          <a:xfrm flipV="1">
            <a:off x="1806575" y="1336675"/>
            <a:ext cx="1284289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18" name="Rectangle 1038"/>
          <p:cNvSpPr>
            <a:spLocks noChangeArrowheads="1"/>
          </p:cNvSpPr>
          <p:nvPr/>
        </p:nvSpPr>
        <p:spPr bwMode="auto">
          <a:xfrm>
            <a:off x="2044701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24719" name="Rectangle 1039"/>
          <p:cNvSpPr>
            <a:spLocks noChangeArrowheads="1"/>
          </p:cNvSpPr>
          <p:nvPr/>
        </p:nvSpPr>
        <p:spPr bwMode="auto">
          <a:xfrm>
            <a:off x="2079625" y="51974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  </a:t>
            </a:r>
            <a:endParaRPr lang="en-US" sz="1200">
              <a:latin typeface="WinInnwa" charset="0"/>
            </a:endParaRPr>
          </a:p>
        </p:txBody>
      </p:sp>
      <p:sp>
        <p:nvSpPr>
          <p:cNvPr id="1224720" name="Rectangle 1040"/>
          <p:cNvSpPr>
            <a:spLocks noChangeArrowheads="1"/>
          </p:cNvSpPr>
          <p:nvPr/>
        </p:nvSpPr>
        <p:spPr bwMode="auto">
          <a:xfrm>
            <a:off x="2044700" y="533876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4721" name="Rectangle 1041"/>
          <p:cNvSpPr>
            <a:spLocks noChangeArrowheads="1"/>
          </p:cNvSpPr>
          <p:nvPr/>
        </p:nvSpPr>
        <p:spPr bwMode="auto">
          <a:xfrm>
            <a:off x="1712914" y="347664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200">
              <a:latin typeface="WinInnwa" charset="0"/>
            </a:endParaRPr>
          </a:p>
        </p:txBody>
      </p:sp>
      <p:sp>
        <p:nvSpPr>
          <p:cNvPr id="1224722" name="Rectangle 1042"/>
          <p:cNvSpPr>
            <a:spLocks noChangeArrowheads="1"/>
          </p:cNvSpPr>
          <p:nvPr/>
        </p:nvSpPr>
        <p:spPr bwMode="auto">
          <a:xfrm>
            <a:off x="1890713" y="347664"/>
            <a:ext cx="4071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i="1">
                <a:solidFill>
                  <a:srgbClr val="000000"/>
                </a:solidFill>
                <a:latin typeface="WinInnwa" charset="0"/>
              </a:rPr>
              <a:t>£Koa&amp;v</a:t>
            </a:r>
            <a:endParaRPr lang="en-US" sz="1200">
              <a:latin typeface="WinInnwa" charset="0"/>
            </a:endParaRPr>
          </a:p>
        </p:txBody>
      </p:sp>
      <p:sp>
        <p:nvSpPr>
          <p:cNvPr id="1224723" name="Rectangle 1043"/>
          <p:cNvSpPr>
            <a:spLocks noChangeArrowheads="1"/>
          </p:cNvSpPr>
          <p:nvPr/>
        </p:nvSpPr>
        <p:spPr bwMode="auto">
          <a:xfrm>
            <a:off x="2295526" y="344490"/>
            <a:ext cx="34624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WinInnwa" charset="0"/>
              </a:rPr>
              <a:t>: r-edkifiH</a:t>
            </a:r>
            <a:endParaRPr lang="en-US" sz="1200">
              <a:latin typeface="WinInnwa" charset="0"/>
            </a:endParaRPr>
          </a:p>
        </p:txBody>
      </p:sp>
      <p:sp>
        <p:nvSpPr>
          <p:cNvPr id="1224724" name="Rectangle 1044"/>
          <p:cNvSpPr>
            <a:spLocks noChangeArrowheads="1"/>
          </p:cNvSpPr>
          <p:nvPr/>
        </p:nvSpPr>
        <p:spPr bwMode="auto">
          <a:xfrm>
            <a:off x="1866900" y="617220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</a:t>
            </a:r>
            <a:endParaRPr lang="en-US" sz="1200">
              <a:latin typeface="WinInnwa" charset="0"/>
            </a:endParaRPr>
          </a:p>
        </p:txBody>
      </p:sp>
      <p:sp>
        <p:nvSpPr>
          <p:cNvPr id="1224725" name="Rectangle 1045"/>
          <p:cNvSpPr>
            <a:spLocks noChangeArrowheads="1"/>
          </p:cNvSpPr>
          <p:nvPr/>
        </p:nvSpPr>
        <p:spPr bwMode="auto">
          <a:xfrm>
            <a:off x="1866900" y="6315077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4726" name="Freeform 1046"/>
          <p:cNvSpPr>
            <a:spLocks/>
          </p:cNvSpPr>
          <p:nvPr/>
        </p:nvSpPr>
        <p:spPr bwMode="auto">
          <a:xfrm>
            <a:off x="1789113" y="1525590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27" name="Freeform 1047"/>
          <p:cNvSpPr>
            <a:spLocks/>
          </p:cNvSpPr>
          <p:nvPr/>
        </p:nvSpPr>
        <p:spPr bwMode="auto">
          <a:xfrm>
            <a:off x="2054225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28" name="Freeform 1048"/>
          <p:cNvSpPr>
            <a:spLocks/>
          </p:cNvSpPr>
          <p:nvPr/>
        </p:nvSpPr>
        <p:spPr bwMode="auto">
          <a:xfrm>
            <a:off x="231933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29" name="Freeform 1049"/>
          <p:cNvSpPr>
            <a:spLocks/>
          </p:cNvSpPr>
          <p:nvPr/>
        </p:nvSpPr>
        <p:spPr bwMode="auto">
          <a:xfrm>
            <a:off x="2568575" y="1525590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0" name="Freeform 1050"/>
          <p:cNvSpPr>
            <a:spLocks/>
          </p:cNvSpPr>
          <p:nvPr/>
        </p:nvSpPr>
        <p:spPr bwMode="auto">
          <a:xfrm>
            <a:off x="2833688" y="1525590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1" name="Line 1051"/>
          <p:cNvSpPr>
            <a:spLocks noChangeShapeType="1"/>
          </p:cNvSpPr>
          <p:nvPr/>
        </p:nvSpPr>
        <p:spPr bwMode="auto">
          <a:xfrm>
            <a:off x="1789114" y="2093914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2" name="Line 1052"/>
          <p:cNvSpPr>
            <a:spLocks noChangeShapeType="1"/>
          </p:cNvSpPr>
          <p:nvPr/>
        </p:nvSpPr>
        <p:spPr bwMode="auto">
          <a:xfrm flipV="1">
            <a:off x="1770064" y="2392364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3" name="Line 1053"/>
          <p:cNvSpPr>
            <a:spLocks noChangeShapeType="1"/>
          </p:cNvSpPr>
          <p:nvPr/>
        </p:nvSpPr>
        <p:spPr bwMode="auto">
          <a:xfrm>
            <a:off x="1789114" y="2714625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4" name="Line 1054"/>
          <p:cNvSpPr>
            <a:spLocks noChangeShapeType="1"/>
          </p:cNvSpPr>
          <p:nvPr/>
        </p:nvSpPr>
        <p:spPr bwMode="auto">
          <a:xfrm>
            <a:off x="1770064" y="3051175"/>
            <a:ext cx="12239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5" name="Line 1055"/>
          <p:cNvSpPr>
            <a:spLocks noChangeShapeType="1"/>
          </p:cNvSpPr>
          <p:nvPr/>
        </p:nvSpPr>
        <p:spPr bwMode="auto">
          <a:xfrm flipV="1">
            <a:off x="1752601" y="3668713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6" name="Line 1056"/>
          <p:cNvSpPr>
            <a:spLocks noChangeShapeType="1"/>
          </p:cNvSpPr>
          <p:nvPr/>
        </p:nvSpPr>
        <p:spPr bwMode="auto">
          <a:xfrm flipV="1">
            <a:off x="1749425" y="4686300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7" name="Line 1057"/>
          <p:cNvSpPr>
            <a:spLocks noChangeShapeType="1"/>
          </p:cNvSpPr>
          <p:nvPr/>
        </p:nvSpPr>
        <p:spPr bwMode="auto">
          <a:xfrm flipV="1">
            <a:off x="1752601" y="5029201"/>
            <a:ext cx="1254125" cy="111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8" name="Line 1058"/>
          <p:cNvSpPr>
            <a:spLocks noChangeShapeType="1"/>
          </p:cNvSpPr>
          <p:nvPr/>
        </p:nvSpPr>
        <p:spPr bwMode="auto">
          <a:xfrm flipV="1">
            <a:off x="1770064" y="5629277"/>
            <a:ext cx="1241425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39" name="Line 1059"/>
          <p:cNvSpPr>
            <a:spLocks noChangeShapeType="1"/>
          </p:cNvSpPr>
          <p:nvPr/>
        </p:nvSpPr>
        <p:spPr bwMode="auto">
          <a:xfrm>
            <a:off x="1770064" y="5969001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40" name="Line 1060"/>
          <p:cNvSpPr>
            <a:spLocks noChangeShapeType="1"/>
          </p:cNvSpPr>
          <p:nvPr/>
        </p:nvSpPr>
        <p:spPr bwMode="auto">
          <a:xfrm>
            <a:off x="1789114" y="6608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41" name="Line 1061"/>
          <p:cNvSpPr>
            <a:spLocks noChangeShapeType="1"/>
          </p:cNvSpPr>
          <p:nvPr/>
        </p:nvSpPr>
        <p:spPr bwMode="auto">
          <a:xfrm>
            <a:off x="1789114" y="7229476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42" name="Rectangle 1062"/>
          <p:cNvSpPr>
            <a:spLocks noChangeArrowheads="1"/>
          </p:cNvSpPr>
          <p:nvPr/>
        </p:nvSpPr>
        <p:spPr bwMode="auto">
          <a:xfrm>
            <a:off x="1751013" y="5307014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24743" name="Rectangle 1063"/>
          <p:cNvSpPr>
            <a:spLocks noChangeArrowheads="1"/>
          </p:cNvSpPr>
          <p:nvPr/>
        </p:nvSpPr>
        <p:spPr bwMode="auto">
          <a:xfrm>
            <a:off x="1739900" y="3295650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sp>
        <p:nvSpPr>
          <p:cNvPr id="1224744" name="Rectangle 1064"/>
          <p:cNvSpPr>
            <a:spLocks noChangeArrowheads="1"/>
          </p:cNvSpPr>
          <p:nvPr/>
        </p:nvSpPr>
        <p:spPr bwMode="auto">
          <a:xfrm>
            <a:off x="1765300" y="1757363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200">
              <a:latin typeface="WinInnwa" charset="0"/>
            </a:endParaRPr>
          </a:p>
        </p:txBody>
      </p:sp>
      <p:sp>
        <p:nvSpPr>
          <p:cNvPr id="1224745" name="Rectangle 1065"/>
          <p:cNvSpPr>
            <a:spLocks noChangeArrowheads="1"/>
          </p:cNvSpPr>
          <p:nvPr/>
        </p:nvSpPr>
        <p:spPr bwMode="auto">
          <a:xfrm>
            <a:off x="1735139" y="5602289"/>
            <a:ext cx="328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6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800">
              <a:latin typeface="WinInnwa" charset="0"/>
            </a:endParaRPr>
          </a:p>
        </p:txBody>
      </p:sp>
      <p:sp>
        <p:nvSpPr>
          <p:cNvPr id="1224746" name="Rectangle 1066"/>
          <p:cNvSpPr>
            <a:spLocks noChangeArrowheads="1"/>
          </p:cNvSpPr>
          <p:nvPr/>
        </p:nvSpPr>
        <p:spPr bwMode="auto">
          <a:xfrm>
            <a:off x="1866900" y="2882902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24747" name="Rectangle 1067"/>
          <p:cNvSpPr>
            <a:spLocks noChangeArrowheads="1"/>
          </p:cNvSpPr>
          <p:nvPr/>
        </p:nvSpPr>
        <p:spPr bwMode="auto">
          <a:xfrm>
            <a:off x="1673225" y="1217614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4748" name="Line 1068"/>
          <p:cNvSpPr>
            <a:spLocks noChangeShapeType="1"/>
          </p:cNvSpPr>
          <p:nvPr/>
        </p:nvSpPr>
        <p:spPr bwMode="auto">
          <a:xfrm flipV="1">
            <a:off x="1239839" y="5362576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49" name="Line 1069"/>
          <p:cNvSpPr>
            <a:spLocks noChangeShapeType="1"/>
          </p:cNvSpPr>
          <p:nvPr/>
        </p:nvSpPr>
        <p:spPr bwMode="auto">
          <a:xfrm>
            <a:off x="725488" y="3540126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50" name="Line 1070"/>
          <p:cNvSpPr>
            <a:spLocks noChangeShapeType="1"/>
          </p:cNvSpPr>
          <p:nvPr/>
        </p:nvSpPr>
        <p:spPr bwMode="auto">
          <a:xfrm flipV="1">
            <a:off x="3117850" y="276225"/>
            <a:ext cx="0" cy="713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4751" name="AutoShape 1071"/>
          <p:cNvSpPr>
            <a:spLocks noChangeArrowheads="1"/>
          </p:cNvSpPr>
          <p:nvPr/>
        </p:nvSpPr>
        <p:spPr bwMode="auto">
          <a:xfrm rot="5400000">
            <a:off x="1768475" y="1554165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4752" name="AutoShape 1072"/>
          <p:cNvSpPr>
            <a:spLocks noChangeArrowheads="1"/>
          </p:cNvSpPr>
          <p:nvPr/>
        </p:nvSpPr>
        <p:spPr bwMode="auto">
          <a:xfrm rot="5400000">
            <a:off x="1784350" y="30829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4753" name="AutoShape 1073"/>
          <p:cNvSpPr>
            <a:spLocks noChangeArrowheads="1"/>
          </p:cNvSpPr>
          <p:nvPr/>
        </p:nvSpPr>
        <p:spPr bwMode="auto">
          <a:xfrm rot="5400000">
            <a:off x="1782763" y="5076826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4754" name="AutoShape 1074"/>
          <p:cNvSpPr>
            <a:spLocks noChangeArrowheads="1"/>
          </p:cNvSpPr>
          <p:nvPr/>
        </p:nvSpPr>
        <p:spPr bwMode="auto">
          <a:xfrm rot="5400000">
            <a:off x="1762126" y="6069014"/>
            <a:ext cx="250825" cy="320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29" tIns="45715" rIns="91429" bIns="45715" anchor="ctr"/>
          <a:lstStyle/>
          <a:p>
            <a:pPr algn="ctr"/>
            <a:endParaRPr lang="my-MM" sz="1200">
              <a:solidFill>
                <a:schemeClr val="hlink"/>
              </a:solidFill>
              <a:latin typeface="WinInnwa" charset="0"/>
            </a:endParaRPr>
          </a:p>
        </p:txBody>
      </p:sp>
      <p:sp>
        <p:nvSpPr>
          <p:cNvPr id="1224755" name="Line 1075"/>
          <p:cNvSpPr>
            <a:spLocks noChangeShapeType="1"/>
          </p:cNvSpPr>
          <p:nvPr/>
        </p:nvSpPr>
        <p:spPr bwMode="auto">
          <a:xfrm>
            <a:off x="1785938" y="731839"/>
            <a:ext cx="13271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56" name="Freeform 1076"/>
          <p:cNvSpPr>
            <a:spLocks/>
          </p:cNvSpPr>
          <p:nvPr/>
        </p:nvSpPr>
        <p:spPr bwMode="auto">
          <a:xfrm>
            <a:off x="744538" y="3552826"/>
            <a:ext cx="120650" cy="396875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57" name="Freeform 1077"/>
          <p:cNvSpPr>
            <a:spLocks/>
          </p:cNvSpPr>
          <p:nvPr/>
        </p:nvSpPr>
        <p:spPr bwMode="auto">
          <a:xfrm>
            <a:off x="1146176" y="4886326"/>
            <a:ext cx="117475" cy="481013"/>
          </a:xfrm>
          <a:custGeom>
            <a:avLst/>
            <a:gdLst>
              <a:gd name="T0" fmla="*/ 45 w 357"/>
              <a:gd name="T1" fmla="*/ 0 h 1173"/>
              <a:gd name="T2" fmla="*/ 357 w 357"/>
              <a:gd name="T3" fmla="*/ 1162 h 1173"/>
              <a:gd name="T4" fmla="*/ 312 w 357"/>
              <a:gd name="T5" fmla="*/ 1173 h 1173"/>
              <a:gd name="T6" fmla="*/ 0 w 357"/>
              <a:gd name="T7" fmla="*/ 11 h 1173"/>
              <a:gd name="T8" fmla="*/ 45 w 357"/>
              <a:gd name="T9" fmla="*/ 0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58" name="Rectangle 1078"/>
          <p:cNvSpPr>
            <a:spLocks noChangeArrowheads="1"/>
          </p:cNvSpPr>
          <p:nvPr/>
        </p:nvSpPr>
        <p:spPr bwMode="auto">
          <a:xfrm>
            <a:off x="1853603" y="2879726"/>
            <a:ext cx="648896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({'kH)</a:t>
            </a:r>
            <a:endParaRPr lang="en-US" sz="1200">
              <a:latin typeface="WinInnwa" charset="0"/>
            </a:endParaRPr>
          </a:p>
        </p:txBody>
      </p:sp>
      <p:sp>
        <p:nvSpPr>
          <p:cNvPr id="1224759" name="Text Box 1079"/>
          <p:cNvSpPr txBox="1">
            <a:spLocks noChangeArrowheads="1"/>
          </p:cNvSpPr>
          <p:nvPr/>
        </p:nvSpPr>
        <p:spPr bwMode="auto">
          <a:xfrm>
            <a:off x="1795463" y="4470399"/>
            <a:ext cx="1130300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WinInnwa" charset="0"/>
              </a:rPr>
              <a:t>(edea0)</a:t>
            </a:r>
          </a:p>
        </p:txBody>
      </p:sp>
      <p:sp>
        <p:nvSpPr>
          <p:cNvPr id="1224760" name="Rectangle 1080"/>
          <p:cNvSpPr>
            <a:spLocks noChangeArrowheads="1"/>
          </p:cNvSpPr>
          <p:nvPr/>
        </p:nvSpPr>
        <p:spPr bwMode="auto">
          <a:xfrm>
            <a:off x="2046289" y="1189039"/>
            <a:ext cx="352661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(edea0)</a:t>
            </a:r>
            <a:endParaRPr lang="en-US" sz="1200">
              <a:latin typeface="WinInnwa" charset="0"/>
            </a:endParaRPr>
          </a:p>
        </p:txBody>
      </p:sp>
      <p:sp>
        <p:nvSpPr>
          <p:cNvPr id="1224761" name="Rectangle 1081"/>
          <p:cNvSpPr>
            <a:spLocks noChangeArrowheads="1"/>
          </p:cNvSpPr>
          <p:nvPr/>
        </p:nvSpPr>
        <p:spPr bwMode="auto">
          <a:xfrm>
            <a:off x="1916113" y="2706689"/>
            <a:ext cx="4094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BoA'd</a:t>
            </a:r>
            <a:endParaRPr lang="en-US" sz="1600">
              <a:latin typeface="WinInnwa" charset="0"/>
            </a:endParaRPr>
          </a:p>
        </p:txBody>
      </p:sp>
      <p:sp>
        <p:nvSpPr>
          <p:cNvPr id="1224762" name="Rectangle 1082"/>
          <p:cNvSpPr>
            <a:spLocks noChangeArrowheads="1"/>
          </p:cNvSpPr>
          <p:nvPr/>
        </p:nvSpPr>
        <p:spPr bwMode="auto">
          <a:xfrm>
            <a:off x="2117726" y="1855789"/>
            <a:ext cx="5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a[&amp;S,</a:t>
            </a:r>
            <a:endParaRPr lang="en-US" sz="1800">
              <a:latin typeface="WinInnwa" charset="0"/>
            </a:endParaRPr>
          </a:p>
        </p:txBody>
      </p:sp>
      <p:sp>
        <p:nvSpPr>
          <p:cNvPr id="1224763" name="Rectangle 1083"/>
          <p:cNvSpPr>
            <a:spLocks noChangeArrowheads="1"/>
          </p:cNvSpPr>
          <p:nvPr/>
        </p:nvSpPr>
        <p:spPr bwMode="auto">
          <a:xfrm>
            <a:off x="2078039" y="2462214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rdu©m</a:t>
            </a:r>
            <a:endParaRPr lang="en-US" sz="1800">
              <a:latin typeface="WinInnwa" charset="0"/>
            </a:endParaRPr>
          </a:p>
        </p:txBody>
      </p:sp>
      <p:sp>
        <p:nvSpPr>
          <p:cNvPr id="1224764" name="Rectangle 1084"/>
          <p:cNvSpPr>
            <a:spLocks noChangeArrowheads="1"/>
          </p:cNvSpPr>
          <p:nvPr/>
        </p:nvSpPr>
        <p:spPr bwMode="auto">
          <a:xfrm>
            <a:off x="2189163" y="2143125"/>
            <a:ext cx="513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a,mv</a:t>
            </a:r>
            <a:endParaRPr lang="en-US" sz="1800">
              <a:latin typeface="WinInnwa" charset="0"/>
            </a:endParaRPr>
          </a:p>
        </p:txBody>
      </p:sp>
      <p:sp>
        <p:nvSpPr>
          <p:cNvPr id="1224765" name="Rectangle 1085"/>
          <p:cNvSpPr>
            <a:spLocks noChangeArrowheads="1"/>
          </p:cNvSpPr>
          <p:nvPr/>
        </p:nvSpPr>
        <p:spPr bwMode="auto">
          <a:xfrm>
            <a:off x="1966913" y="3438526"/>
            <a:ext cx="363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a,&amp;rd</a:t>
            </a:r>
            <a:endParaRPr lang="en-US" sz="1400">
              <a:latin typeface="WinInnwa" charset="0"/>
            </a:endParaRPr>
          </a:p>
        </p:txBody>
      </p:sp>
      <p:sp>
        <p:nvSpPr>
          <p:cNvPr id="1224766" name="Rectangle 1086"/>
          <p:cNvSpPr>
            <a:spLocks noChangeArrowheads="1"/>
          </p:cNvSpPr>
          <p:nvPr/>
        </p:nvSpPr>
        <p:spPr bwMode="auto">
          <a:xfrm>
            <a:off x="1820863" y="4070350"/>
            <a:ext cx="65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[AuúKwf</a:t>
            </a:r>
            <a:endParaRPr lang="en-US" sz="1800">
              <a:latin typeface="WinInnwa" charset="0"/>
            </a:endParaRPr>
          </a:p>
        </p:txBody>
      </p:sp>
      <p:sp>
        <p:nvSpPr>
          <p:cNvPr id="1224767" name="Rectangle 1087"/>
          <p:cNvSpPr>
            <a:spLocks noChangeArrowheads="1"/>
          </p:cNvSpPr>
          <p:nvPr/>
        </p:nvSpPr>
        <p:spPr bwMode="auto">
          <a:xfrm>
            <a:off x="1666875" y="4260850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Em[kH</a:t>
            </a:r>
          </a:p>
        </p:txBody>
      </p:sp>
      <p:sp>
        <p:nvSpPr>
          <p:cNvPr id="1224768" name="Rectangle 1088"/>
          <p:cNvSpPr>
            <a:spLocks noChangeArrowheads="1"/>
          </p:cNvSpPr>
          <p:nvPr/>
        </p:nvSpPr>
        <p:spPr bwMode="auto">
          <a:xfrm>
            <a:off x="2058989" y="1004889"/>
            <a:ext cx="440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a,me</a:t>
            </a:r>
            <a:endParaRPr lang="en-US" sz="1800">
              <a:latin typeface="WinInnwa" charset="0"/>
            </a:endParaRPr>
          </a:p>
        </p:txBody>
      </p:sp>
      <p:sp>
        <p:nvSpPr>
          <p:cNvPr id="1224769" name="Rectangle 1089"/>
          <p:cNvSpPr>
            <a:spLocks noChangeArrowheads="1"/>
          </p:cNvSpPr>
          <p:nvPr/>
        </p:nvSpPr>
        <p:spPr bwMode="auto">
          <a:xfrm>
            <a:off x="2162176" y="482600"/>
            <a:ext cx="514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tmrkwf</a:t>
            </a:r>
            <a:endParaRPr lang="en-US" sz="1800">
              <a:latin typeface="WinInnwa" charset="0"/>
            </a:endParaRPr>
          </a:p>
        </p:txBody>
      </p:sp>
      <p:sp>
        <p:nvSpPr>
          <p:cNvPr id="1224770" name="Rectangle 1090"/>
          <p:cNvSpPr>
            <a:spLocks noChangeArrowheads="1"/>
          </p:cNvSpPr>
          <p:nvPr/>
        </p:nvSpPr>
        <p:spPr bwMode="auto">
          <a:xfrm>
            <a:off x="2044701" y="773114"/>
            <a:ext cx="536044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a[ma&amp;S </a:t>
            </a:r>
            <a:endParaRPr lang="en-US" sz="1800">
              <a:latin typeface="WinInnwa" charset="0"/>
            </a:endParaRPr>
          </a:p>
        </p:txBody>
      </p:sp>
      <p:sp>
        <p:nvSpPr>
          <p:cNvPr id="1224771" name="Rectangle 1091"/>
          <p:cNvSpPr>
            <a:spLocks noChangeArrowheads="1"/>
          </p:cNvSpPr>
          <p:nvPr/>
        </p:nvSpPr>
        <p:spPr bwMode="auto">
          <a:xfrm>
            <a:off x="2095502" y="5397501"/>
            <a:ext cx="822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a,Zausv</a:t>
            </a:r>
            <a:endParaRPr lang="en-US" sz="1800">
              <a:latin typeface="WinInnwa" charset="0"/>
            </a:endParaRPr>
          </a:p>
        </p:txBody>
      </p:sp>
      <p:sp>
        <p:nvSpPr>
          <p:cNvPr id="1224772" name="Rectangle 1092"/>
          <p:cNvSpPr>
            <a:spLocks noChangeArrowheads="1"/>
          </p:cNvSpPr>
          <p:nvPr/>
        </p:nvSpPr>
        <p:spPr bwMode="auto">
          <a:xfrm>
            <a:off x="2109788" y="5729289"/>
            <a:ext cx="539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'Ha,v</a:t>
            </a:r>
            <a:endParaRPr lang="en-US" sz="1800">
              <a:latin typeface="WinInnwa" charset="0"/>
            </a:endParaRPr>
          </a:p>
        </p:txBody>
      </p:sp>
      <p:sp>
        <p:nvSpPr>
          <p:cNvPr id="1224773" name="Rectangle 1093"/>
          <p:cNvSpPr>
            <a:spLocks noChangeArrowheads="1"/>
          </p:cNvSpPr>
          <p:nvPr/>
        </p:nvSpPr>
        <p:spPr bwMode="auto">
          <a:xfrm>
            <a:off x="2003426" y="6369051"/>
            <a:ext cx="27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[*¾J</a:t>
            </a:r>
            <a:endParaRPr lang="en-US" sz="1800">
              <a:latin typeface="WinInnwa" charset="0"/>
            </a:endParaRPr>
          </a:p>
        </p:txBody>
      </p:sp>
      <p:sp>
        <p:nvSpPr>
          <p:cNvPr id="1224774" name="Rectangle 1094"/>
          <p:cNvSpPr>
            <a:spLocks noChangeArrowheads="1"/>
          </p:cNvSpPr>
          <p:nvPr/>
        </p:nvSpPr>
        <p:spPr bwMode="auto">
          <a:xfrm>
            <a:off x="1851026" y="667226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Zmc&amp;d</a:t>
            </a:r>
            <a:endParaRPr lang="en-US" sz="1800">
              <a:latin typeface="WinInnwa" charset="0"/>
            </a:endParaRPr>
          </a:p>
        </p:txBody>
      </p:sp>
      <p:sp>
        <p:nvSpPr>
          <p:cNvPr id="1224775" name="Rectangle 1095"/>
          <p:cNvSpPr>
            <a:spLocks noChangeArrowheads="1"/>
          </p:cNvSpPr>
          <p:nvPr/>
        </p:nvSpPr>
        <p:spPr bwMode="auto">
          <a:xfrm>
            <a:off x="1925638" y="6989764"/>
            <a:ext cx="457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rmvcd</a:t>
            </a:r>
            <a:endParaRPr lang="en-US" sz="1800">
              <a:latin typeface="WinInnwa" charset="0"/>
            </a:endParaRPr>
          </a:p>
        </p:txBody>
      </p:sp>
      <p:sp>
        <p:nvSpPr>
          <p:cNvPr id="1224776" name="Rectangle 1096"/>
          <p:cNvSpPr>
            <a:spLocks noChangeArrowheads="1"/>
          </p:cNvSpPr>
          <p:nvPr/>
        </p:nvSpPr>
        <p:spPr bwMode="auto">
          <a:xfrm>
            <a:off x="1625601" y="4752975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a,zed</a:t>
            </a:r>
          </a:p>
        </p:txBody>
      </p:sp>
      <p:sp>
        <p:nvSpPr>
          <p:cNvPr id="1224777" name="Line 1097"/>
          <p:cNvSpPr>
            <a:spLocks noChangeShapeType="1"/>
          </p:cNvSpPr>
          <p:nvPr/>
        </p:nvSpPr>
        <p:spPr bwMode="auto">
          <a:xfrm>
            <a:off x="1747839" y="4316413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78" name="Line 1098"/>
          <p:cNvSpPr>
            <a:spLocks noChangeShapeType="1"/>
          </p:cNvSpPr>
          <p:nvPr/>
        </p:nvSpPr>
        <p:spPr bwMode="auto">
          <a:xfrm flipV="1">
            <a:off x="1781176" y="6910388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79" name="Text Box 1099"/>
          <p:cNvSpPr txBox="1">
            <a:spLocks noChangeArrowheads="1"/>
          </p:cNvSpPr>
          <p:nvPr/>
        </p:nvSpPr>
        <p:spPr bwMode="auto">
          <a:xfrm>
            <a:off x="2574926" y="3392488"/>
            <a:ext cx="739775" cy="2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latin typeface="WinInnwa" charset="0"/>
              </a:rPr>
              <a:t>NC</a:t>
            </a:r>
            <a:endParaRPr lang="en-US" sz="1200" b="1" i="1">
              <a:solidFill>
                <a:srgbClr val="00DFCA"/>
              </a:solidFill>
              <a:latin typeface="WinInnwa" charset="0"/>
            </a:endParaRPr>
          </a:p>
        </p:txBody>
      </p:sp>
      <p:grpSp>
        <p:nvGrpSpPr>
          <p:cNvPr id="1224780" name="Group 1100"/>
          <p:cNvGrpSpPr>
            <a:grpSpLocks/>
          </p:cNvGrpSpPr>
          <p:nvPr/>
        </p:nvGrpSpPr>
        <p:grpSpPr bwMode="auto">
          <a:xfrm>
            <a:off x="2563202" y="3376614"/>
            <a:ext cx="610213" cy="804145"/>
            <a:chOff x="-294" y="711"/>
            <a:chExt cx="4328" cy="5544"/>
          </a:xfrm>
        </p:grpSpPr>
        <p:grpSp>
          <p:nvGrpSpPr>
            <p:cNvPr id="1224781" name="Group 1101"/>
            <p:cNvGrpSpPr>
              <a:grpSpLocks/>
            </p:cNvGrpSpPr>
            <p:nvPr/>
          </p:nvGrpSpPr>
          <p:grpSpPr bwMode="auto">
            <a:xfrm>
              <a:off x="1084" y="711"/>
              <a:ext cx="2950" cy="4294"/>
              <a:chOff x="2707" y="548"/>
              <a:chExt cx="2950" cy="4294"/>
            </a:xfrm>
          </p:grpSpPr>
          <p:grpSp>
            <p:nvGrpSpPr>
              <p:cNvPr id="1224782" name="Group 1102"/>
              <p:cNvGrpSpPr>
                <a:grpSpLocks/>
              </p:cNvGrpSpPr>
              <p:nvPr/>
            </p:nvGrpSpPr>
            <p:grpSpPr bwMode="auto">
              <a:xfrm>
                <a:off x="3256" y="1046"/>
                <a:ext cx="2029" cy="3796"/>
                <a:chOff x="654" y="2316"/>
                <a:chExt cx="2029" cy="3796"/>
              </a:xfrm>
            </p:grpSpPr>
            <p:sp>
              <p:nvSpPr>
                <p:cNvPr id="1224783" name="Freeform 1103" descr="Cork"/>
                <p:cNvSpPr>
                  <a:spLocks/>
                </p:cNvSpPr>
                <p:nvPr/>
              </p:nvSpPr>
              <p:spPr bwMode="auto">
                <a:xfrm>
                  <a:off x="685" y="2316"/>
                  <a:ext cx="1998" cy="360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4784" name="Freeform 1104" descr="Cork"/>
                <p:cNvSpPr>
                  <a:spLocks/>
                </p:cNvSpPr>
                <p:nvPr/>
              </p:nvSpPr>
              <p:spPr bwMode="auto">
                <a:xfrm>
                  <a:off x="654" y="2506"/>
                  <a:ext cx="1998" cy="3606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224785" name="Picture 1105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24786" name="Freeform 1106"/>
            <p:cNvSpPr>
              <a:spLocks/>
            </p:cNvSpPr>
            <p:nvPr/>
          </p:nvSpPr>
          <p:spPr bwMode="auto">
            <a:xfrm>
              <a:off x="-294" y="2649"/>
              <a:ext cx="1998" cy="3606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4787" name="Freeform 1107"/>
            <p:cNvSpPr>
              <a:spLocks/>
            </p:cNvSpPr>
            <p:nvPr/>
          </p:nvSpPr>
          <p:spPr bwMode="auto">
            <a:xfrm>
              <a:off x="-254" y="2647"/>
              <a:ext cx="1998" cy="3606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4788" name="Freeform 1108"/>
            <p:cNvSpPr>
              <a:spLocks/>
            </p:cNvSpPr>
            <p:nvPr/>
          </p:nvSpPr>
          <p:spPr bwMode="auto">
            <a:xfrm>
              <a:off x="1165" y="2583"/>
              <a:ext cx="1998" cy="3606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4789" name="Freeform 1109"/>
            <p:cNvSpPr>
              <a:spLocks/>
            </p:cNvSpPr>
            <p:nvPr/>
          </p:nvSpPr>
          <p:spPr bwMode="auto">
            <a:xfrm>
              <a:off x="-185" y="1020"/>
              <a:ext cx="1998" cy="3606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  <p:sp>
          <p:nvSpPr>
            <p:cNvPr id="1224790" name="Freeform 1110"/>
            <p:cNvSpPr>
              <a:spLocks/>
            </p:cNvSpPr>
            <p:nvPr/>
          </p:nvSpPr>
          <p:spPr bwMode="auto">
            <a:xfrm>
              <a:off x="1589" y="1007"/>
              <a:ext cx="1998" cy="3606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endParaRPr lang="en-US"/>
            </a:p>
          </p:txBody>
        </p:sp>
      </p:grpSp>
      <p:sp>
        <p:nvSpPr>
          <p:cNvPr id="1224791" name="Line 1111"/>
          <p:cNvSpPr>
            <a:spLocks noChangeShapeType="1"/>
          </p:cNvSpPr>
          <p:nvPr/>
        </p:nvSpPr>
        <p:spPr bwMode="auto">
          <a:xfrm>
            <a:off x="1627188" y="238126"/>
            <a:ext cx="0" cy="3316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4792" name="Line 1112"/>
          <p:cNvSpPr>
            <a:spLocks noChangeShapeType="1"/>
          </p:cNvSpPr>
          <p:nvPr/>
        </p:nvSpPr>
        <p:spPr bwMode="auto">
          <a:xfrm>
            <a:off x="1603376" y="255588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4793" name="Line 1113"/>
          <p:cNvSpPr>
            <a:spLocks noChangeShapeType="1"/>
          </p:cNvSpPr>
          <p:nvPr/>
        </p:nvSpPr>
        <p:spPr bwMode="auto">
          <a:xfrm>
            <a:off x="1590676" y="7402513"/>
            <a:ext cx="1979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4794" name="Line 1114"/>
          <p:cNvSpPr>
            <a:spLocks noChangeShapeType="1"/>
          </p:cNvSpPr>
          <p:nvPr/>
        </p:nvSpPr>
        <p:spPr bwMode="auto">
          <a:xfrm>
            <a:off x="3643313" y="258764"/>
            <a:ext cx="0" cy="7151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4795" name="Line 1115"/>
          <p:cNvSpPr>
            <a:spLocks noChangeShapeType="1"/>
          </p:cNvSpPr>
          <p:nvPr/>
        </p:nvSpPr>
        <p:spPr bwMode="auto">
          <a:xfrm>
            <a:off x="1633539" y="5330826"/>
            <a:ext cx="0" cy="206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4796" name="Line 1116"/>
          <p:cNvSpPr>
            <a:spLocks noChangeShapeType="1"/>
          </p:cNvSpPr>
          <p:nvPr/>
        </p:nvSpPr>
        <p:spPr bwMode="auto">
          <a:xfrm>
            <a:off x="2330452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4797" name="Rectangle 1117"/>
          <p:cNvSpPr>
            <a:spLocks noChangeArrowheads="1"/>
          </p:cNvSpPr>
          <p:nvPr/>
        </p:nvSpPr>
        <p:spPr bwMode="auto">
          <a:xfrm>
            <a:off x="1735138" y="3763964"/>
            <a:ext cx="919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WinInnwa" charset="0"/>
              </a:rPr>
              <a:t>Nrnfwrf;pum;</a:t>
            </a:r>
            <a:endParaRPr lang="en-US" sz="1600">
              <a:latin typeface="WinInnwa" charset="0"/>
            </a:endParaRPr>
          </a:p>
        </p:txBody>
      </p:sp>
      <p:sp>
        <p:nvSpPr>
          <p:cNvPr id="1224798" name="Line 1118"/>
          <p:cNvSpPr>
            <a:spLocks noChangeShapeType="1"/>
          </p:cNvSpPr>
          <p:nvPr/>
        </p:nvSpPr>
        <p:spPr bwMode="auto">
          <a:xfrm flipV="1">
            <a:off x="1757364" y="3989389"/>
            <a:ext cx="12493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799" name="Rectangle 1119"/>
          <p:cNvSpPr>
            <a:spLocks noChangeArrowheads="1"/>
          </p:cNvSpPr>
          <p:nvPr/>
        </p:nvSpPr>
        <p:spPr bwMode="auto">
          <a:xfrm>
            <a:off x="1506538" y="3633789"/>
            <a:ext cx="29340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0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600">
              <a:latin typeface="WinInnwa" charset="0"/>
            </a:endParaRPr>
          </a:p>
        </p:txBody>
      </p:sp>
      <p:grpSp>
        <p:nvGrpSpPr>
          <p:cNvPr id="1224807" name="Group 1127"/>
          <p:cNvGrpSpPr>
            <a:grpSpLocks/>
          </p:cNvGrpSpPr>
          <p:nvPr/>
        </p:nvGrpSpPr>
        <p:grpSpPr bwMode="auto">
          <a:xfrm>
            <a:off x="2028828" y="1590676"/>
            <a:ext cx="784225" cy="327025"/>
            <a:chOff x="2959" y="1049"/>
            <a:chExt cx="494" cy="206"/>
          </a:xfrm>
        </p:grpSpPr>
        <p:sp>
          <p:nvSpPr>
            <p:cNvPr id="1224808" name="Rectangle 1128"/>
            <p:cNvSpPr>
              <a:spLocks noChangeArrowheads="1"/>
            </p:cNvSpPr>
            <p:nvPr/>
          </p:nvSpPr>
          <p:spPr bwMode="auto">
            <a:xfrm>
              <a:off x="2959" y="1049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odkU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4809" name="Rectangle 1129"/>
            <p:cNvSpPr>
              <a:spLocks noChangeArrowheads="1"/>
            </p:cNvSpPr>
            <p:nvPr/>
          </p:nvSpPr>
          <p:spPr bwMode="auto">
            <a:xfrm>
              <a:off x="3071" y="1049"/>
              <a:ext cx="20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i="1">
                  <a:solidFill>
                    <a:srgbClr val="000000"/>
                  </a:solidFill>
                  <a:latin typeface="WinInnwa" charset="0"/>
                </a:rPr>
                <a:t>     ,k'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4810" name="Rectangle 1130"/>
            <p:cNvSpPr>
              <a:spLocks noChangeArrowheads="1"/>
            </p:cNvSpPr>
            <p:nvPr/>
          </p:nvSpPr>
          <p:spPr bwMode="auto">
            <a:xfrm>
              <a:off x="3048" y="1139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sp>
          <p:nvSpPr>
            <p:cNvPr id="1224811" name="Rectangle 1131"/>
            <p:cNvSpPr>
              <a:spLocks noChangeArrowheads="1"/>
            </p:cNvSpPr>
            <p:nvPr/>
          </p:nvSpPr>
          <p:spPr bwMode="auto">
            <a:xfrm>
              <a:off x="3227" y="1139"/>
              <a:ext cx="2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 u="sng">
                  <a:solidFill>
                    <a:srgbClr val="000000"/>
                  </a:solidFill>
                  <a:latin typeface="WinInnwa" charset="0"/>
                </a:rPr>
                <a:t>usqkH;Ncif;</a:t>
              </a:r>
              <a:endParaRPr lang="en-US" sz="1200">
                <a:latin typeface="WinInnwa" charset="0"/>
              </a:endParaRPr>
            </a:p>
          </p:txBody>
        </p:sp>
      </p:grpSp>
      <p:grpSp>
        <p:nvGrpSpPr>
          <p:cNvPr id="1224812" name="Group 1132"/>
          <p:cNvGrpSpPr>
            <a:grpSpLocks/>
          </p:cNvGrpSpPr>
          <p:nvPr/>
        </p:nvGrpSpPr>
        <p:grpSpPr bwMode="auto">
          <a:xfrm>
            <a:off x="1990725" y="3101976"/>
            <a:ext cx="965200" cy="307975"/>
            <a:chOff x="2981" y="1968"/>
            <a:chExt cx="608" cy="194"/>
          </a:xfrm>
        </p:grpSpPr>
        <p:sp>
          <p:nvSpPr>
            <p:cNvPr id="1224813" name="Rectangle 1133"/>
            <p:cNvSpPr>
              <a:spLocks noChangeArrowheads="1"/>
            </p:cNvSpPr>
            <p:nvPr/>
          </p:nvSpPr>
          <p:spPr bwMode="auto">
            <a:xfrm>
              <a:off x="3181" y="2046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my-MM" sz="1200">
                <a:latin typeface="WinInnwa" charset="0"/>
              </a:endParaRPr>
            </a:p>
          </p:txBody>
        </p:sp>
        <p:grpSp>
          <p:nvGrpSpPr>
            <p:cNvPr id="1224814" name="Group 1134"/>
            <p:cNvGrpSpPr>
              <a:grpSpLocks/>
            </p:cNvGrpSpPr>
            <p:nvPr/>
          </p:nvGrpSpPr>
          <p:grpSpPr bwMode="auto">
            <a:xfrm>
              <a:off x="2981" y="1968"/>
              <a:ext cx="608" cy="165"/>
              <a:chOff x="2981" y="2024"/>
              <a:chExt cx="608" cy="165"/>
            </a:xfrm>
          </p:grpSpPr>
          <p:sp>
            <p:nvSpPr>
              <p:cNvPr id="1224815" name="Rectangle 1135"/>
              <p:cNvSpPr>
                <a:spLocks noChangeArrowheads="1"/>
              </p:cNvSpPr>
              <p:nvPr/>
            </p:nvSpPr>
            <p:spPr bwMode="auto">
              <a:xfrm>
                <a:off x="2981" y="202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4816" name="Rectangle 1136"/>
              <p:cNvSpPr>
                <a:spLocks noChangeArrowheads="1"/>
              </p:cNvSpPr>
              <p:nvPr/>
            </p:nvSpPr>
            <p:spPr bwMode="auto">
              <a:xfrm>
                <a:off x="3071" y="2024"/>
                <a:ext cx="19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4817" name="Rectangle 1137"/>
              <p:cNvSpPr>
                <a:spLocks noChangeArrowheads="1"/>
              </p:cNvSpPr>
              <p:nvPr/>
            </p:nvSpPr>
            <p:spPr bwMode="auto">
              <a:xfrm>
                <a:off x="3272" y="2102"/>
                <a:ext cx="3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NyoemNzpfNcif;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4818" name="Rectangle 1138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: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grpSp>
        <p:nvGrpSpPr>
          <p:cNvPr id="1224819" name="Group 1139"/>
          <p:cNvGrpSpPr>
            <a:grpSpLocks/>
          </p:cNvGrpSpPr>
          <p:nvPr/>
        </p:nvGrpSpPr>
        <p:grpSpPr bwMode="auto">
          <a:xfrm>
            <a:off x="2000249" y="5111749"/>
            <a:ext cx="692150" cy="279400"/>
            <a:chOff x="2948" y="3234"/>
            <a:chExt cx="436" cy="176"/>
          </a:xfrm>
        </p:grpSpPr>
        <p:sp>
          <p:nvSpPr>
            <p:cNvPr id="1224820" name="Rectangle 1140"/>
            <p:cNvSpPr>
              <a:spLocks noChangeArrowheads="1"/>
            </p:cNvSpPr>
            <p:nvPr/>
          </p:nvSpPr>
          <p:spPr bwMode="auto">
            <a:xfrm>
              <a:off x="2948" y="3290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24821" name="Group 1141"/>
            <p:cNvGrpSpPr>
              <a:grpSpLocks/>
            </p:cNvGrpSpPr>
            <p:nvPr/>
          </p:nvGrpSpPr>
          <p:grpSpPr bwMode="auto">
            <a:xfrm>
              <a:off x="2970" y="3234"/>
              <a:ext cx="414" cy="176"/>
              <a:chOff x="2970" y="3290"/>
              <a:chExt cx="414" cy="176"/>
            </a:xfrm>
          </p:grpSpPr>
          <p:sp>
            <p:nvSpPr>
              <p:cNvPr id="1224822" name="Rectangle 1142"/>
              <p:cNvSpPr>
                <a:spLocks noChangeArrowheads="1"/>
              </p:cNvSpPr>
              <p:nvPr/>
            </p:nvSpPr>
            <p:spPr bwMode="auto">
              <a:xfrm>
                <a:off x="2970" y="3290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TO 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4823" name="Rectangle 1143"/>
              <p:cNvSpPr>
                <a:spLocks noChangeArrowheads="1"/>
              </p:cNvSpPr>
              <p:nvPr/>
            </p:nvSpPr>
            <p:spPr bwMode="auto">
              <a:xfrm>
                <a:off x="3082" y="3290"/>
                <a:ext cx="80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JUDAH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4824" name="Rectangle 1144"/>
              <p:cNvSpPr>
                <a:spLocks noChangeArrowheads="1"/>
              </p:cNvSpPr>
              <p:nvPr/>
            </p:nvSpPr>
            <p:spPr bwMode="auto">
              <a:xfrm>
                <a:off x="3093" y="3379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odrf;oGm;Ncif;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  <p:sp>
        <p:nvSpPr>
          <p:cNvPr id="1224825" name="Rectangle 1145"/>
          <p:cNvSpPr>
            <a:spLocks noChangeArrowheads="1"/>
          </p:cNvSpPr>
          <p:nvPr/>
        </p:nvSpPr>
        <p:spPr bwMode="auto">
          <a:xfrm>
            <a:off x="4003903" y="436563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A</a:t>
            </a:r>
            <a:endParaRPr lang="en-US" b="1">
              <a:latin typeface="WinInnwa" charset="0"/>
            </a:endParaRPr>
          </a:p>
        </p:txBody>
      </p:sp>
      <p:grpSp>
        <p:nvGrpSpPr>
          <p:cNvPr id="1224826" name="Group 1146"/>
          <p:cNvGrpSpPr>
            <a:grpSpLocks/>
          </p:cNvGrpSpPr>
          <p:nvPr/>
        </p:nvGrpSpPr>
        <p:grpSpPr bwMode="auto">
          <a:xfrm>
            <a:off x="4203703" y="68263"/>
            <a:ext cx="976313" cy="428625"/>
            <a:chOff x="4770" y="424"/>
            <a:chExt cx="615" cy="270"/>
          </a:xfrm>
        </p:grpSpPr>
        <p:sp>
          <p:nvSpPr>
            <p:cNvPr id="1224827" name="Rectangle 1147"/>
            <p:cNvSpPr>
              <a:spLocks noChangeArrowheads="1"/>
            </p:cNvSpPr>
            <p:nvPr/>
          </p:nvSpPr>
          <p:spPr bwMode="auto">
            <a:xfrm>
              <a:off x="4795" y="424"/>
              <a:ext cx="5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Untangling The</a:t>
              </a:r>
              <a:endParaRPr lang="en-US" sz="1200">
                <a:latin typeface="WinInnwa" charset="0"/>
              </a:endParaRPr>
            </a:p>
          </p:txBody>
        </p:sp>
        <p:sp>
          <p:nvSpPr>
            <p:cNvPr id="1224828" name="Rectangle 1148"/>
            <p:cNvSpPr>
              <a:spLocks noChangeArrowheads="1"/>
            </p:cNvSpPr>
            <p:nvPr/>
          </p:nvSpPr>
          <p:spPr bwMode="auto">
            <a:xfrm>
              <a:off x="4770" y="558"/>
              <a:ext cx="4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WinInnwa" charset="0"/>
                </a:rPr>
                <a:t>Prophets!</a:t>
              </a:r>
              <a:endParaRPr lang="en-US" sz="1200">
                <a:latin typeface="WinInnwa" charset="0"/>
              </a:endParaRPr>
            </a:p>
          </p:txBody>
        </p:sp>
      </p:grpSp>
      <p:sp>
        <p:nvSpPr>
          <p:cNvPr id="1224829" name="Line 1149"/>
          <p:cNvSpPr>
            <a:spLocks noChangeShapeType="1"/>
          </p:cNvSpPr>
          <p:nvPr/>
        </p:nvSpPr>
        <p:spPr bwMode="auto">
          <a:xfrm>
            <a:off x="3941763" y="1046164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30" name="Line 1150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31" name="Rectangle 1151"/>
          <p:cNvSpPr>
            <a:spLocks noChangeArrowheads="1"/>
          </p:cNvSpPr>
          <p:nvPr/>
        </p:nvSpPr>
        <p:spPr bwMode="auto">
          <a:xfrm>
            <a:off x="4197350" y="535305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4832" name="Rectangle 1152"/>
          <p:cNvSpPr>
            <a:spLocks noChangeArrowheads="1"/>
          </p:cNvSpPr>
          <p:nvPr/>
        </p:nvSpPr>
        <p:spPr bwMode="auto">
          <a:xfrm>
            <a:off x="4125913" y="1654176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200">
              <a:latin typeface="WinInnwa" charset="0"/>
            </a:endParaRPr>
          </a:p>
        </p:txBody>
      </p:sp>
      <p:sp>
        <p:nvSpPr>
          <p:cNvPr id="1224833" name="Rectangle 1153"/>
          <p:cNvSpPr>
            <a:spLocks noChangeArrowheads="1"/>
          </p:cNvSpPr>
          <p:nvPr/>
        </p:nvSpPr>
        <p:spPr bwMode="auto">
          <a:xfrm>
            <a:off x="4125913" y="1797051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4834" name="Rectangle 1154"/>
          <p:cNvSpPr>
            <a:spLocks noChangeArrowheads="1"/>
          </p:cNvSpPr>
          <p:nvPr/>
        </p:nvSpPr>
        <p:spPr bwMode="auto">
          <a:xfrm>
            <a:off x="4019550" y="6329365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4835" name="Rectangle 1155"/>
          <p:cNvSpPr>
            <a:spLocks noChangeArrowheads="1"/>
          </p:cNvSpPr>
          <p:nvPr/>
        </p:nvSpPr>
        <p:spPr bwMode="auto">
          <a:xfrm>
            <a:off x="4214814" y="3201989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</a:t>
            </a:r>
            <a:endParaRPr lang="en-US" sz="1200">
              <a:latin typeface="WinInnwa" charset="0"/>
            </a:endParaRPr>
          </a:p>
        </p:txBody>
      </p:sp>
      <p:sp>
        <p:nvSpPr>
          <p:cNvPr id="1224836" name="Rectangle 1156"/>
          <p:cNvSpPr>
            <a:spLocks noChangeArrowheads="1"/>
          </p:cNvSpPr>
          <p:nvPr/>
        </p:nvSpPr>
        <p:spPr bwMode="auto">
          <a:xfrm>
            <a:off x="4214814" y="3325814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200">
              <a:latin typeface="WinInnwa" charset="0"/>
            </a:endParaRPr>
          </a:p>
        </p:txBody>
      </p:sp>
      <p:sp>
        <p:nvSpPr>
          <p:cNvPr id="1224837" name="Freeform 1157"/>
          <p:cNvSpPr>
            <a:spLocks/>
          </p:cNvSpPr>
          <p:nvPr/>
        </p:nvSpPr>
        <p:spPr bwMode="auto">
          <a:xfrm>
            <a:off x="3941764" y="1539876"/>
            <a:ext cx="176212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38" name="Freeform 1158"/>
          <p:cNvSpPr>
            <a:spLocks/>
          </p:cNvSpPr>
          <p:nvPr/>
        </p:nvSpPr>
        <p:spPr bwMode="auto">
          <a:xfrm>
            <a:off x="4206875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39" name="Freeform 1159"/>
          <p:cNvSpPr>
            <a:spLocks/>
          </p:cNvSpPr>
          <p:nvPr/>
        </p:nvSpPr>
        <p:spPr bwMode="auto">
          <a:xfrm>
            <a:off x="447198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0" name="Freeform 1160"/>
          <p:cNvSpPr>
            <a:spLocks/>
          </p:cNvSpPr>
          <p:nvPr/>
        </p:nvSpPr>
        <p:spPr bwMode="auto">
          <a:xfrm>
            <a:off x="4721226" y="1539876"/>
            <a:ext cx="176213" cy="53975"/>
          </a:xfrm>
          <a:custGeom>
            <a:avLst/>
            <a:gdLst>
              <a:gd name="T0" fmla="*/ 0 w 111"/>
              <a:gd name="T1" fmla="*/ 0 h 34"/>
              <a:gd name="T2" fmla="*/ 111 w 111"/>
              <a:gd name="T3" fmla="*/ 0 h 34"/>
              <a:gd name="T4" fmla="*/ 111 w 111"/>
              <a:gd name="T5" fmla="*/ 23 h 34"/>
              <a:gd name="T6" fmla="*/ 111 w 111"/>
              <a:gd name="T7" fmla="*/ 34 h 34"/>
              <a:gd name="T8" fmla="*/ 0 w 111"/>
              <a:gd name="T9" fmla="*/ 34 h 34"/>
              <a:gd name="T10" fmla="*/ 0 w 111"/>
              <a:gd name="T11" fmla="*/ 23 h 34"/>
              <a:gd name="T12" fmla="*/ 0 w 111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4">
                <a:moveTo>
                  <a:pt x="0" y="0"/>
                </a:moveTo>
                <a:lnTo>
                  <a:pt x="111" y="0"/>
                </a:lnTo>
                <a:lnTo>
                  <a:pt x="111" y="23"/>
                </a:lnTo>
                <a:lnTo>
                  <a:pt x="111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1" name="Freeform 1161"/>
          <p:cNvSpPr>
            <a:spLocks/>
          </p:cNvSpPr>
          <p:nvPr/>
        </p:nvSpPr>
        <p:spPr bwMode="auto">
          <a:xfrm>
            <a:off x="4986338" y="1539876"/>
            <a:ext cx="177800" cy="53975"/>
          </a:xfrm>
          <a:custGeom>
            <a:avLst/>
            <a:gdLst>
              <a:gd name="T0" fmla="*/ 0 w 112"/>
              <a:gd name="T1" fmla="*/ 0 h 34"/>
              <a:gd name="T2" fmla="*/ 112 w 112"/>
              <a:gd name="T3" fmla="*/ 0 h 34"/>
              <a:gd name="T4" fmla="*/ 112 w 112"/>
              <a:gd name="T5" fmla="*/ 23 h 34"/>
              <a:gd name="T6" fmla="*/ 112 w 112"/>
              <a:gd name="T7" fmla="*/ 34 h 34"/>
              <a:gd name="T8" fmla="*/ 0 w 112"/>
              <a:gd name="T9" fmla="*/ 34 h 34"/>
              <a:gd name="T10" fmla="*/ 0 w 112"/>
              <a:gd name="T11" fmla="*/ 23 h 34"/>
              <a:gd name="T12" fmla="*/ 0 w 112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4">
                <a:moveTo>
                  <a:pt x="0" y="0"/>
                </a:moveTo>
                <a:lnTo>
                  <a:pt x="112" y="0"/>
                </a:lnTo>
                <a:lnTo>
                  <a:pt x="112" y="23"/>
                </a:lnTo>
                <a:lnTo>
                  <a:pt x="112" y="34"/>
                </a:lnTo>
                <a:lnTo>
                  <a:pt x="0" y="3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2" name="Line 1162"/>
          <p:cNvSpPr>
            <a:spLocks noChangeShapeType="1"/>
          </p:cNvSpPr>
          <p:nvPr/>
        </p:nvSpPr>
        <p:spPr bwMode="auto">
          <a:xfrm>
            <a:off x="3941763" y="210820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3" name="Line 1163"/>
          <p:cNvSpPr>
            <a:spLocks noChangeShapeType="1"/>
          </p:cNvSpPr>
          <p:nvPr/>
        </p:nvSpPr>
        <p:spPr bwMode="auto">
          <a:xfrm flipV="1">
            <a:off x="3922714" y="2406651"/>
            <a:ext cx="1246187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4" name="Line 1164"/>
          <p:cNvSpPr>
            <a:spLocks noChangeShapeType="1"/>
          </p:cNvSpPr>
          <p:nvPr/>
        </p:nvSpPr>
        <p:spPr bwMode="auto">
          <a:xfrm>
            <a:off x="3929064" y="2741614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5" name="Line 1165"/>
          <p:cNvSpPr>
            <a:spLocks noChangeShapeType="1"/>
          </p:cNvSpPr>
          <p:nvPr/>
        </p:nvSpPr>
        <p:spPr bwMode="auto">
          <a:xfrm>
            <a:off x="3910013" y="3065464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6" name="Line 1166"/>
          <p:cNvSpPr>
            <a:spLocks noChangeShapeType="1"/>
          </p:cNvSpPr>
          <p:nvPr/>
        </p:nvSpPr>
        <p:spPr bwMode="auto">
          <a:xfrm flipV="1">
            <a:off x="3924300" y="3683000"/>
            <a:ext cx="128428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7" name="Line 1167"/>
          <p:cNvSpPr>
            <a:spLocks noChangeShapeType="1"/>
          </p:cNvSpPr>
          <p:nvPr/>
        </p:nvSpPr>
        <p:spPr bwMode="auto">
          <a:xfrm flipV="1">
            <a:off x="3902076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8" name="Line 1168"/>
          <p:cNvSpPr>
            <a:spLocks noChangeShapeType="1"/>
          </p:cNvSpPr>
          <p:nvPr/>
        </p:nvSpPr>
        <p:spPr bwMode="auto">
          <a:xfrm>
            <a:off x="3905251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49" name="Line 1169"/>
          <p:cNvSpPr>
            <a:spLocks noChangeShapeType="1"/>
          </p:cNvSpPr>
          <p:nvPr/>
        </p:nvSpPr>
        <p:spPr bwMode="auto">
          <a:xfrm>
            <a:off x="3910013" y="5646740"/>
            <a:ext cx="1276350" cy="31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50" name="Line 1170"/>
          <p:cNvSpPr>
            <a:spLocks noChangeShapeType="1"/>
          </p:cNvSpPr>
          <p:nvPr/>
        </p:nvSpPr>
        <p:spPr bwMode="auto">
          <a:xfrm>
            <a:off x="3922713" y="5983288"/>
            <a:ext cx="12414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51" name="Line 1171"/>
          <p:cNvSpPr>
            <a:spLocks noChangeShapeType="1"/>
          </p:cNvSpPr>
          <p:nvPr/>
        </p:nvSpPr>
        <p:spPr bwMode="auto">
          <a:xfrm>
            <a:off x="3941763" y="6623051"/>
            <a:ext cx="12398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52" name="Line 1172"/>
          <p:cNvSpPr>
            <a:spLocks noChangeShapeType="1"/>
          </p:cNvSpPr>
          <p:nvPr/>
        </p:nvSpPr>
        <p:spPr bwMode="auto">
          <a:xfrm>
            <a:off x="3941763" y="7243763"/>
            <a:ext cx="12398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53" name="Rectangle 1173"/>
          <p:cNvSpPr>
            <a:spLocks noChangeArrowheads="1"/>
          </p:cNvSpPr>
          <p:nvPr/>
        </p:nvSpPr>
        <p:spPr bwMode="auto">
          <a:xfrm>
            <a:off x="4019550" y="2897188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WinInnwa" charset="0"/>
              </a:rPr>
              <a:t>         </a:t>
            </a:r>
            <a:endParaRPr lang="en-US" sz="1200">
              <a:latin typeface="WinInnwa" charset="0"/>
            </a:endParaRPr>
          </a:p>
        </p:txBody>
      </p:sp>
      <p:sp>
        <p:nvSpPr>
          <p:cNvPr id="1224854" name="Rectangle 1174"/>
          <p:cNvSpPr>
            <a:spLocks noChangeArrowheads="1"/>
          </p:cNvSpPr>
          <p:nvPr/>
        </p:nvSpPr>
        <p:spPr bwMode="auto">
          <a:xfrm>
            <a:off x="3825875" y="1231901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200">
              <a:latin typeface="WinInnwa" charset="0"/>
            </a:endParaRPr>
          </a:p>
        </p:txBody>
      </p:sp>
      <p:sp>
        <p:nvSpPr>
          <p:cNvPr id="1224855" name="Line 1175"/>
          <p:cNvSpPr>
            <a:spLocks noChangeShapeType="1"/>
          </p:cNvSpPr>
          <p:nvPr/>
        </p:nvSpPr>
        <p:spPr bwMode="auto">
          <a:xfrm>
            <a:off x="3925889" y="758826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56" name="Rectangle 1176"/>
          <p:cNvSpPr>
            <a:spLocks noChangeArrowheads="1"/>
          </p:cNvSpPr>
          <p:nvPr/>
        </p:nvSpPr>
        <p:spPr bwMode="auto">
          <a:xfrm>
            <a:off x="4240213" y="2822575"/>
            <a:ext cx="2500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BEY</a:t>
            </a:r>
            <a:endParaRPr lang="en-US" sz="1600" i="1">
              <a:latin typeface="WinInnwa" charset="0"/>
            </a:endParaRPr>
          </a:p>
        </p:txBody>
      </p:sp>
      <p:sp>
        <p:nvSpPr>
          <p:cNvPr id="1224857" name="Rectangle 1177"/>
          <p:cNvSpPr>
            <a:spLocks noChangeArrowheads="1"/>
          </p:cNvSpPr>
          <p:nvPr/>
        </p:nvSpPr>
        <p:spPr bwMode="auto">
          <a:xfrm>
            <a:off x="4238625" y="1870076"/>
            <a:ext cx="4291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SRAEL</a:t>
            </a:r>
            <a:endParaRPr lang="en-US" sz="1800" i="1">
              <a:latin typeface="WinInnwa" charset="0"/>
            </a:endParaRPr>
          </a:p>
        </p:txBody>
      </p:sp>
      <p:sp>
        <p:nvSpPr>
          <p:cNvPr id="1224858" name="Rectangle 1178"/>
          <p:cNvSpPr>
            <a:spLocks noChangeArrowheads="1"/>
          </p:cNvSpPr>
          <p:nvPr/>
        </p:nvSpPr>
        <p:spPr bwMode="auto">
          <a:xfrm>
            <a:off x="4230689" y="2476501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24859" name="Rectangle 1179"/>
          <p:cNvSpPr>
            <a:spLocks noChangeArrowheads="1"/>
          </p:cNvSpPr>
          <p:nvPr/>
        </p:nvSpPr>
        <p:spPr bwMode="auto">
          <a:xfrm>
            <a:off x="4240214" y="2170114"/>
            <a:ext cx="19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UST</a:t>
            </a:r>
            <a:endParaRPr lang="en-US" sz="1800" i="1">
              <a:latin typeface="WinInnwa" charset="0"/>
            </a:endParaRPr>
          </a:p>
        </p:txBody>
      </p:sp>
      <p:sp>
        <p:nvSpPr>
          <p:cNvPr id="1224860" name="Rectangle 1180"/>
          <p:cNvSpPr>
            <a:spLocks noChangeArrowheads="1"/>
          </p:cNvSpPr>
          <p:nvPr/>
        </p:nvSpPr>
        <p:spPr bwMode="auto">
          <a:xfrm>
            <a:off x="4252914" y="4084640"/>
            <a:ext cx="164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AD</a:t>
            </a:r>
            <a:endParaRPr lang="en-US" sz="1800" i="1">
              <a:latin typeface="WinInnwa" charset="0"/>
            </a:endParaRPr>
          </a:p>
        </p:txBody>
      </p:sp>
      <p:sp>
        <p:nvSpPr>
          <p:cNvPr id="1224861" name="Rectangle 1181"/>
          <p:cNvSpPr>
            <a:spLocks noChangeArrowheads="1"/>
          </p:cNvSpPr>
          <p:nvPr/>
        </p:nvSpPr>
        <p:spPr bwMode="auto">
          <a:xfrm>
            <a:off x="3819526" y="4414839"/>
            <a:ext cx="1385888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WinInnwa" charset="0"/>
              </a:rPr>
              <a:t>OISY</a:t>
            </a:r>
          </a:p>
        </p:txBody>
      </p:sp>
      <p:sp>
        <p:nvSpPr>
          <p:cNvPr id="1224862" name="Rectangle 1182"/>
          <p:cNvSpPr>
            <a:spLocks noChangeArrowheads="1"/>
          </p:cNvSpPr>
          <p:nvPr/>
        </p:nvSpPr>
        <p:spPr bwMode="auto">
          <a:xfrm>
            <a:off x="4244976" y="496889"/>
            <a:ext cx="461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RABIA</a:t>
            </a:r>
            <a:endParaRPr lang="en-US" sz="1800" i="1">
              <a:latin typeface="WinInnwa" charset="0"/>
            </a:endParaRPr>
          </a:p>
        </p:txBody>
      </p:sp>
      <p:sp>
        <p:nvSpPr>
          <p:cNvPr id="1224863" name="Rectangle 1183"/>
          <p:cNvSpPr>
            <a:spLocks noChangeArrowheads="1"/>
          </p:cNvSpPr>
          <p:nvPr/>
        </p:nvSpPr>
        <p:spPr bwMode="auto">
          <a:xfrm>
            <a:off x="4260851" y="800100"/>
            <a:ext cx="16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AD </a:t>
            </a:r>
            <a:endParaRPr lang="en-US" sz="1800" i="1">
              <a:latin typeface="WinInnwa" charset="0"/>
            </a:endParaRPr>
          </a:p>
        </p:txBody>
      </p:sp>
      <p:sp>
        <p:nvSpPr>
          <p:cNvPr id="1224864" name="Rectangle 1184"/>
          <p:cNvSpPr>
            <a:spLocks noChangeArrowheads="1"/>
          </p:cNvSpPr>
          <p:nvPr/>
        </p:nvSpPr>
        <p:spPr bwMode="auto">
          <a:xfrm>
            <a:off x="4248151" y="5411789"/>
            <a:ext cx="716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SCAPE</a:t>
            </a:r>
            <a:endParaRPr lang="en-US" sz="1800" i="1">
              <a:latin typeface="WinInnwa" charset="0"/>
            </a:endParaRPr>
          </a:p>
        </p:txBody>
      </p:sp>
      <p:sp>
        <p:nvSpPr>
          <p:cNvPr id="1224865" name="Rectangle 1185"/>
          <p:cNvSpPr>
            <a:spLocks noChangeArrowheads="1"/>
          </p:cNvSpPr>
          <p:nvPr/>
        </p:nvSpPr>
        <p:spPr bwMode="auto">
          <a:xfrm>
            <a:off x="4249739" y="5743575"/>
            <a:ext cx="326469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AWNED</a:t>
            </a:r>
            <a:endParaRPr lang="en-US" sz="1800" i="1">
              <a:latin typeface="WinInnwa" charset="0"/>
            </a:endParaRPr>
          </a:p>
        </p:txBody>
      </p:sp>
      <p:sp>
        <p:nvSpPr>
          <p:cNvPr id="1224866" name="Rectangle 1186"/>
          <p:cNvSpPr>
            <a:spLocks noChangeArrowheads="1"/>
          </p:cNvSpPr>
          <p:nvPr/>
        </p:nvSpPr>
        <p:spPr bwMode="auto">
          <a:xfrm>
            <a:off x="4232276" y="6389689"/>
            <a:ext cx="621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EAVEN</a:t>
            </a:r>
            <a:r>
              <a:rPr lang="ja-JP" altLang="en-US" sz="1800" b="1" i="1">
                <a:solidFill>
                  <a:srgbClr val="000000"/>
                </a:solidFill>
                <a:latin typeface="WinInnwa" charset="0"/>
              </a:rPr>
              <a:t>’</a:t>
            </a:r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S</a:t>
            </a:r>
            <a:endParaRPr lang="en-US" sz="1800" i="1">
              <a:latin typeface="WinInnwa" charset="0"/>
            </a:endParaRPr>
          </a:p>
        </p:txBody>
      </p:sp>
      <p:sp>
        <p:nvSpPr>
          <p:cNvPr id="1224867" name="Rectangle 1187"/>
          <p:cNvSpPr>
            <a:spLocks noChangeArrowheads="1"/>
          </p:cNvSpPr>
          <p:nvPr/>
        </p:nvSpPr>
        <p:spPr bwMode="auto">
          <a:xfrm>
            <a:off x="4238626" y="6686551"/>
            <a:ext cx="4632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EALOUS</a:t>
            </a:r>
            <a:endParaRPr lang="en-US" sz="1800" i="1">
              <a:latin typeface="WinInnwa" charset="0"/>
            </a:endParaRPr>
          </a:p>
        </p:txBody>
      </p:sp>
      <p:sp>
        <p:nvSpPr>
          <p:cNvPr id="1224868" name="Rectangle 1188"/>
          <p:cNvSpPr>
            <a:spLocks noChangeArrowheads="1"/>
          </p:cNvSpPr>
          <p:nvPr/>
        </p:nvSpPr>
        <p:spPr bwMode="auto">
          <a:xfrm>
            <a:off x="4243388" y="7010401"/>
            <a:ext cx="275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EN</a:t>
            </a:r>
            <a:endParaRPr lang="en-US" sz="1800" i="1">
              <a:latin typeface="WinInnwa" charset="0"/>
            </a:endParaRPr>
          </a:p>
        </p:txBody>
      </p:sp>
      <p:sp>
        <p:nvSpPr>
          <p:cNvPr id="1224869" name="Rectangle 1189"/>
          <p:cNvSpPr>
            <a:spLocks noChangeArrowheads="1"/>
          </p:cNvSpPr>
          <p:nvPr/>
        </p:nvSpPr>
        <p:spPr bwMode="auto">
          <a:xfrm>
            <a:off x="3829051" y="4773614"/>
            <a:ext cx="1495425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WinInnwa" charset="0"/>
              </a:rPr>
              <a:t>ONES</a:t>
            </a:r>
          </a:p>
        </p:txBody>
      </p:sp>
      <p:sp>
        <p:nvSpPr>
          <p:cNvPr id="1224870" name="Line 1190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71" name="Line 1191"/>
          <p:cNvSpPr>
            <a:spLocks noChangeShapeType="1"/>
          </p:cNvSpPr>
          <p:nvPr/>
        </p:nvSpPr>
        <p:spPr bwMode="auto">
          <a:xfrm flipV="1">
            <a:off x="3933826" y="6924675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72" name="Rectangle 1192"/>
          <p:cNvSpPr>
            <a:spLocks noChangeArrowheads="1"/>
          </p:cNvSpPr>
          <p:nvPr/>
        </p:nvSpPr>
        <p:spPr bwMode="auto">
          <a:xfrm>
            <a:off x="4243388" y="3771901"/>
            <a:ext cx="537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solidFill>
                  <a:srgbClr val="000000"/>
                </a:solidFill>
                <a:latin typeface="WinInnwa" charset="0"/>
              </a:rPr>
              <a:t>ITERALLY</a:t>
            </a:r>
            <a:endParaRPr lang="en-US" sz="1800" i="1">
              <a:latin typeface="WinInnwa" charset="0"/>
            </a:endParaRPr>
          </a:p>
        </p:txBody>
      </p:sp>
      <p:sp>
        <p:nvSpPr>
          <p:cNvPr id="1224873" name="Line 1193"/>
          <p:cNvSpPr>
            <a:spLocks noChangeShapeType="1"/>
          </p:cNvSpPr>
          <p:nvPr/>
        </p:nvSpPr>
        <p:spPr bwMode="auto">
          <a:xfrm>
            <a:off x="3910013" y="4005262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224874" name="Rectangle 1194"/>
          <p:cNvSpPr>
            <a:spLocks noChangeArrowheads="1"/>
          </p:cNvSpPr>
          <p:nvPr/>
        </p:nvSpPr>
        <p:spPr bwMode="auto">
          <a:xfrm>
            <a:off x="4032818" y="747713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24875" name="Rectangle 1195"/>
          <p:cNvSpPr>
            <a:spLocks noChangeArrowheads="1"/>
          </p:cNvSpPr>
          <p:nvPr/>
        </p:nvSpPr>
        <p:spPr bwMode="auto">
          <a:xfrm>
            <a:off x="3988120" y="105251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4876" name="Rectangle 1196"/>
          <p:cNvSpPr>
            <a:spLocks noChangeArrowheads="1"/>
          </p:cNvSpPr>
          <p:nvPr/>
        </p:nvSpPr>
        <p:spPr bwMode="auto">
          <a:xfrm>
            <a:off x="4243388" y="1133476"/>
            <a:ext cx="349041" cy="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i="1">
                <a:latin typeface="WinInnwa" charset="0"/>
              </a:rPr>
              <a:t>EWELS</a:t>
            </a:r>
            <a:endParaRPr lang="en-US" sz="1800" i="1">
              <a:latin typeface="WinInnwa" charset="0"/>
            </a:endParaRPr>
          </a:p>
        </p:txBody>
      </p:sp>
      <p:sp>
        <p:nvSpPr>
          <p:cNvPr id="1224877" name="Rectangle 1197"/>
          <p:cNvSpPr>
            <a:spLocks noChangeArrowheads="1"/>
          </p:cNvSpPr>
          <p:nvPr/>
        </p:nvSpPr>
        <p:spPr bwMode="auto">
          <a:xfrm>
            <a:off x="3937320" y="18081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I</a:t>
            </a:r>
            <a:endParaRPr lang="en-US" b="1">
              <a:latin typeface="WinInnwa" charset="0"/>
            </a:endParaRPr>
          </a:p>
        </p:txBody>
      </p:sp>
      <p:sp>
        <p:nvSpPr>
          <p:cNvPr id="1224878" name="Rectangle 1198"/>
          <p:cNvSpPr>
            <a:spLocks noChangeArrowheads="1"/>
          </p:cNvSpPr>
          <p:nvPr/>
        </p:nvSpPr>
        <p:spPr bwMode="auto">
          <a:xfrm>
            <a:off x="3975419" y="2093914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4879" name="Rectangle 1199"/>
          <p:cNvSpPr>
            <a:spLocks noChangeArrowheads="1"/>
          </p:cNvSpPr>
          <p:nvPr/>
        </p:nvSpPr>
        <p:spPr bwMode="auto">
          <a:xfrm>
            <a:off x="3882009" y="2424114"/>
            <a:ext cx="2693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M</a:t>
            </a:r>
            <a:endParaRPr lang="en-US" b="1">
              <a:latin typeface="WinInnwa" charset="0"/>
            </a:endParaRPr>
          </a:p>
        </p:txBody>
      </p:sp>
      <p:sp>
        <p:nvSpPr>
          <p:cNvPr id="1224880" name="Rectangle 1200"/>
          <p:cNvSpPr>
            <a:spLocks noChangeArrowheads="1"/>
          </p:cNvSpPr>
          <p:nvPr/>
        </p:nvSpPr>
        <p:spPr bwMode="auto">
          <a:xfrm>
            <a:off x="4003903" y="2754314"/>
            <a:ext cx="1410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O</a:t>
            </a:r>
            <a:endParaRPr lang="en-US" b="1">
              <a:latin typeface="WinInnwa" charset="0"/>
            </a:endParaRPr>
          </a:p>
        </p:txBody>
      </p:sp>
      <p:sp>
        <p:nvSpPr>
          <p:cNvPr id="1224881" name="Rectangle 1201"/>
          <p:cNvSpPr>
            <a:spLocks noChangeArrowheads="1"/>
          </p:cNvSpPr>
          <p:nvPr/>
        </p:nvSpPr>
        <p:spPr bwMode="auto">
          <a:xfrm>
            <a:off x="3996057" y="3370263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J</a:t>
            </a:r>
            <a:endParaRPr lang="en-US" b="1">
              <a:latin typeface="WinInnwa" charset="0"/>
            </a:endParaRPr>
          </a:p>
        </p:txBody>
      </p:sp>
      <p:sp>
        <p:nvSpPr>
          <p:cNvPr id="1224882" name="Rectangle 1202"/>
          <p:cNvSpPr>
            <a:spLocks noChangeArrowheads="1"/>
          </p:cNvSpPr>
          <p:nvPr/>
        </p:nvSpPr>
        <p:spPr bwMode="auto">
          <a:xfrm>
            <a:off x="4025032" y="3694113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L</a:t>
            </a:r>
            <a:endParaRPr lang="en-US" b="1">
              <a:latin typeface="WinInnwa" charset="0"/>
            </a:endParaRPr>
          </a:p>
        </p:txBody>
      </p:sp>
      <p:sp>
        <p:nvSpPr>
          <p:cNvPr id="1224883" name="Rectangle 1203"/>
          <p:cNvSpPr>
            <a:spLocks noChangeArrowheads="1"/>
          </p:cNvSpPr>
          <p:nvPr/>
        </p:nvSpPr>
        <p:spPr bwMode="auto">
          <a:xfrm>
            <a:off x="4034404" y="4030664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24884" name="Rectangle 1204"/>
          <p:cNvSpPr>
            <a:spLocks noChangeArrowheads="1"/>
          </p:cNvSpPr>
          <p:nvPr/>
        </p:nvSpPr>
        <p:spPr bwMode="auto">
          <a:xfrm>
            <a:off x="3973489" y="4398963"/>
            <a:ext cx="16671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N</a:t>
            </a:r>
            <a:endParaRPr lang="en-US" b="1">
              <a:latin typeface="WinInnwa" charset="0"/>
            </a:endParaRPr>
          </a:p>
        </p:txBody>
      </p:sp>
      <p:sp>
        <p:nvSpPr>
          <p:cNvPr id="1224885" name="Rectangle 1205"/>
          <p:cNvSpPr>
            <a:spLocks noChangeArrowheads="1"/>
          </p:cNvSpPr>
          <p:nvPr/>
        </p:nvSpPr>
        <p:spPr bwMode="auto">
          <a:xfrm>
            <a:off x="3997277" y="4754563"/>
            <a:ext cx="13657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Z</a:t>
            </a:r>
            <a:endParaRPr lang="en-US" b="1">
              <a:latin typeface="WinInnwa" charset="0"/>
            </a:endParaRPr>
          </a:p>
        </p:txBody>
      </p:sp>
      <p:sp>
        <p:nvSpPr>
          <p:cNvPr id="1224886" name="Rectangle 1206"/>
          <p:cNvSpPr>
            <a:spLocks noChangeArrowheads="1"/>
          </p:cNvSpPr>
          <p:nvPr/>
        </p:nvSpPr>
        <p:spPr bwMode="auto">
          <a:xfrm>
            <a:off x="3983262" y="5338764"/>
            <a:ext cx="14106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E</a:t>
            </a:r>
            <a:endParaRPr lang="en-US" b="1">
              <a:latin typeface="WinInnwa" charset="0"/>
            </a:endParaRPr>
          </a:p>
        </p:txBody>
      </p:sp>
      <p:sp>
        <p:nvSpPr>
          <p:cNvPr id="1224887" name="Rectangle 1207"/>
          <p:cNvSpPr>
            <a:spLocks noChangeArrowheads="1"/>
          </p:cNvSpPr>
          <p:nvPr/>
        </p:nvSpPr>
        <p:spPr bwMode="auto">
          <a:xfrm>
            <a:off x="4005581" y="5675314"/>
            <a:ext cx="1314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D</a:t>
            </a:r>
            <a:endParaRPr lang="en-US" b="1">
              <a:latin typeface="WinInnwa" charset="0"/>
            </a:endParaRPr>
          </a:p>
        </p:txBody>
      </p:sp>
      <p:sp>
        <p:nvSpPr>
          <p:cNvPr id="1224888" name="Rectangle 1208"/>
          <p:cNvSpPr>
            <a:spLocks noChangeArrowheads="1"/>
          </p:cNvSpPr>
          <p:nvPr/>
        </p:nvSpPr>
        <p:spPr bwMode="auto">
          <a:xfrm>
            <a:off x="4031229" y="6316664"/>
            <a:ext cx="10579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H</a:t>
            </a:r>
            <a:endParaRPr lang="en-US" b="1">
              <a:latin typeface="WinInnwa" charset="0"/>
            </a:endParaRPr>
          </a:p>
        </p:txBody>
      </p:sp>
      <p:sp>
        <p:nvSpPr>
          <p:cNvPr id="1224889" name="Rectangle 1209"/>
          <p:cNvSpPr>
            <a:spLocks noChangeArrowheads="1"/>
          </p:cNvSpPr>
          <p:nvPr/>
        </p:nvSpPr>
        <p:spPr bwMode="auto">
          <a:xfrm>
            <a:off x="3981402" y="6621464"/>
            <a:ext cx="13657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Z</a:t>
            </a:r>
            <a:endParaRPr lang="en-US" b="1">
              <a:latin typeface="WinInnwa" charset="0"/>
            </a:endParaRPr>
          </a:p>
        </p:txBody>
      </p:sp>
      <p:sp>
        <p:nvSpPr>
          <p:cNvPr id="1224890" name="Rectangle 1210"/>
          <p:cNvSpPr>
            <a:spLocks noChangeArrowheads="1"/>
          </p:cNvSpPr>
          <p:nvPr/>
        </p:nvSpPr>
        <p:spPr bwMode="auto">
          <a:xfrm>
            <a:off x="3880422" y="6945314"/>
            <a:ext cx="2693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WinInnwa" charset="0"/>
              </a:rPr>
              <a:t>M</a:t>
            </a:r>
            <a:endParaRPr lang="en-US" b="1">
              <a:latin typeface="WinInnwa" charset="0"/>
            </a:endParaRPr>
          </a:p>
        </p:txBody>
      </p:sp>
      <p:sp>
        <p:nvSpPr>
          <p:cNvPr id="1224891" name="Rectangle 1211"/>
          <p:cNvSpPr>
            <a:spLocks noChangeArrowheads="1"/>
          </p:cNvSpPr>
          <p:nvPr/>
        </p:nvSpPr>
        <p:spPr bwMode="auto">
          <a:xfrm>
            <a:off x="4240214" y="3471863"/>
            <a:ext cx="5289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i="1">
                <a:solidFill>
                  <a:srgbClr val="000000"/>
                </a:solidFill>
                <a:latin typeface="WinInnwa" charset="0"/>
              </a:rPr>
              <a:t>ERUSALEM</a:t>
            </a:r>
            <a:endParaRPr lang="en-US" sz="1400" i="1">
              <a:latin typeface="WinInnwa" charset="0"/>
            </a:endParaRPr>
          </a:p>
        </p:txBody>
      </p:sp>
      <p:sp>
        <p:nvSpPr>
          <p:cNvPr id="1224892" name="Rectangle 1212"/>
          <p:cNvSpPr>
            <a:spLocks noChangeArrowheads="1"/>
          </p:cNvSpPr>
          <p:nvPr/>
        </p:nvSpPr>
        <p:spPr bwMode="auto">
          <a:xfrm>
            <a:off x="3829050" y="457200"/>
            <a:ext cx="373063" cy="69770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224893" name="Rectangle 1213"/>
          <p:cNvSpPr>
            <a:spLocks noChangeArrowheads="1"/>
          </p:cNvSpPr>
          <p:nvPr/>
        </p:nvSpPr>
        <p:spPr bwMode="auto">
          <a:xfrm>
            <a:off x="5629275" y="328614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24894" name="Picture 12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1" y="336550"/>
            <a:ext cx="4081463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4896" name="Rectangle 1216"/>
          <p:cNvSpPr>
            <a:spLocks noChangeArrowheads="1"/>
          </p:cNvSpPr>
          <p:nvPr/>
        </p:nvSpPr>
        <p:spPr bwMode="auto">
          <a:xfrm>
            <a:off x="5589589" y="341314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224897" name="Picture 12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6" y="550864"/>
            <a:ext cx="1512888" cy="113347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4898" name="Rectangle 1218"/>
          <p:cNvSpPr>
            <a:spLocks noChangeArrowheads="1"/>
          </p:cNvSpPr>
          <p:nvPr/>
        </p:nvSpPr>
        <p:spPr bwMode="auto">
          <a:xfrm>
            <a:off x="6827839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224901" name="Rectangle 1221"/>
          <p:cNvSpPr>
            <a:spLocks noChangeArrowheads="1"/>
          </p:cNvSpPr>
          <p:nvPr/>
        </p:nvSpPr>
        <p:spPr bwMode="auto">
          <a:xfrm>
            <a:off x="5792790" y="4552951"/>
            <a:ext cx="3690937" cy="1045877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tpOfvdkuf     &amp;SdonfYtwdkif;     wifNyNcif;</a:t>
            </a:r>
            <a:endParaRPr lang="en-US" sz="40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24904" name="Text Box 1224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82</a:t>
            </a:r>
          </a:p>
        </p:txBody>
      </p:sp>
      <p:sp>
        <p:nvSpPr>
          <p:cNvPr id="1224905" name="Rectangle 1225"/>
          <p:cNvSpPr>
            <a:spLocks noChangeArrowheads="1"/>
          </p:cNvSpPr>
          <p:nvPr/>
        </p:nvSpPr>
        <p:spPr bwMode="auto">
          <a:xfrm>
            <a:off x="6657976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224906" name="Rectangle 1226"/>
          <p:cNvSpPr>
            <a:spLocks noChangeArrowheads="1"/>
          </p:cNvSpPr>
          <p:nvPr/>
        </p:nvSpPr>
        <p:spPr bwMode="auto">
          <a:xfrm>
            <a:off x="6689727" y="584201"/>
            <a:ext cx="31146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000" b="1" i="1">
              <a:solidFill>
                <a:schemeClr val="bg1"/>
              </a:solidFill>
              <a:latin typeface="WinInnwa" charset="0"/>
            </a:endParaRPr>
          </a:p>
        </p:txBody>
      </p:sp>
      <p:grpSp>
        <p:nvGrpSpPr>
          <p:cNvPr id="1224913" name="Group 1233"/>
          <p:cNvGrpSpPr>
            <a:grpSpLocks/>
          </p:cNvGrpSpPr>
          <p:nvPr/>
        </p:nvGrpSpPr>
        <p:grpSpPr bwMode="auto">
          <a:xfrm>
            <a:off x="5357815" y="2447926"/>
            <a:ext cx="4700587" cy="1766888"/>
            <a:chOff x="3187" y="1239"/>
            <a:chExt cx="2961" cy="1113"/>
          </a:xfrm>
        </p:grpSpPr>
        <p:sp>
          <p:nvSpPr>
            <p:cNvPr id="1224914" name="Text Box 1234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24915" name="Text Box 1235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224916" name="Text Box 1236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&amp;IwfaxG;rIr&amp;Sdap&amp;ef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sp>
        <p:nvSpPr>
          <p:cNvPr id="1224917" name="AutoShape 1237"/>
          <p:cNvSpPr>
            <a:spLocks noChangeArrowheads="1"/>
          </p:cNvSpPr>
          <p:nvPr/>
        </p:nvSpPr>
        <p:spPr bwMode="auto">
          <a:xfrm>
            <a:off x="5819776" y="4460876"/>
            <a:ext cx="3749675" cy="2066925"/>
          </a:xfrm>
          <a:prstGeom prst="roundRect">
            <a:avLst>
              <a:gd name="adj" fmla="val 16667"/>
            </a:avLst>
          </a:prstGeom>
          <a:noFill/>
          <a:ln w="98425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en-US" sz="1800" i="1">
              <a:latin typeface="WinInnwa" charset="0"/>
            </a:endParaRPr>
          </a:p>
          <a:p>
            <a:pPr algn="ctr"/>
            <a:endParaRPr lang="en-US" sz="1800" i="1">
              <a:latin typeface="WinInnwa" charset="0"/>
            </a:endParaRPr>
          </a:p>
        </p:txBody>
      </p:sp>
      <p:sp>
        <p:nvSpPr>
          <p:cNvPr id="1224918" name="Text Box 1238"/>
          <p:cNvSpPr txBox="1">
            <a:spLocks noChangeArrowheads="1"/>
          </p:cNvSpPr>
          <p:nvPr/>
        </p:nvSpPr>
        <p:spPr bwMode="auto">
          <a:xfrm rot="-5400000">
            <a:off x="1046957" y="3442098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grpSp>
        <p:nvGrpSpPr>
          <p:cNvPr id="1224919" name="Group 1239"/>
          <p:cNvGrpSpPr>
            <a:grpSpLocks/>
          </p:cNvGrpSpPr>
          <p:nvPr/>
        </p:nvGrpSpPr>
        <p:grpSpPr bwMode="auto">
          <a:xfrm>
            <a:off x="1800226" y="6081715"/>
            <a:ext cx="1027113" cy="327024"/>
            <a:chOff x="2836" y="3844"/>
            <a:chExt cx="647" cy="206"/>
          </a:xfrm>
        </p:grpSpPr>
        <p:sp>
          <p:nvSpPr>
            <p:cNvPr id="1224920" name="Rectangle 1240"/>
            <p:cNvSpPr>
              <a:spLocks noChangeArrowheads="1"/>
            </p:cNvSpPr>
            <p:nvPr/>
          </p:nvSpPr>
          <p:spPr bwMode="auto">
            <a:xfrm>
              <a:off x="2836" y="3904"/>
              <a:ext cx="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000000"/>
                  </a:solidFill>
                  <a:latin typeface="WinInnwa" charset="0"/>
                </a:rPr>
                <a:t>      </a:t>
              </a:r>
              <a:endParaRPr lang="en-US" sz="1200">
                <a:latin typeface="WinInnwa" charset="0"/>
              </a:endParaRPr>
            </a:p>
          </p:txBody>
        </p:sp>
        <p:grpSp>
          <p:nvGrpSpPr>
            <p:cNvPr id="1224921" name="Group 1241"/>
            <p:cNvGrpSpPr>
              <a:grpSpLocks/>
            </p:cNvGrpSpPr>
            <p:nvPr/>
          </p:nvGrpSpPr>
          <p:grpSpPr bwMode="auto">
            <a:xfrm>
              <a:off x="2948" y="3844"/>
              <a:ext cx="535" cy="206"/>
              <a:chOff x="2948" y="3904"/>
              <a:chExt cx="535" cy="206"/>
            </a:xfrm>
          </p:grpSpPr>
          <p:sp>
            <p:nvSpPr>
              <p:cNvPr id="1224922" name="Rectangle 1242"/>
              <p:cNvSpPr>
                <a:spLocks noChangeArrowheads="1"/>
              </p:cNvSpPr>
              <p:nvPr/>
            </p:nvSpPr>
            <p:spPr bwMode="auto">
              <a:xfrm>
                <a:off x="2948" y="3904"/>
                <a:ext cx="7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>
                    <a:solidFill>
                      <a:srgbClr val="000000"/>
                    </a:solidFill>
                    <a:latin typeface="WinInnwa" charset="0"/>
                  </a:rPr>
                  <a:t>odkU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4923" name="Rectangle 1243"/>
              <p:cNvSpPr>
                <a:spLocks noChangeArrowheads="1"/>
              </p:cNvSpPr>
              <p:nvPr/>
            </p:nvSpPr>
            <p:spPr bwMode="auto">
              <a:xfrm>
                <a:off x="3060" y="3904"/>
                <a:ext cx="14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i="1">
                    <a:solidFill>
                      <a:srgbClr val="000000"/>
                    </a:solidFill>
                    <a:latin typeface="WinInnwa" charset="0"/>
                  </a:rPr>
                  <a:t>  ,k'</a:t>
                </a:r>
                <a:endParaRPr lang="en-US" sz="1200">
                  <a:latin typeface="WinInnwa" charset="0"/>
                </a:endParaRPr>
              </a:p>
            </p:txBody>
          </p:sp>
          <p:sp>
            <p:nvSpPr>
              <p:cNvPr id="1224924" name="Rectangle 1244"/>
              <p:cNvSpPr>
                <a:spLocks noChangeArrowheads="1"/>
              </p:cNvSpPr>
              <p:nvPr/>
            </p:nvSpPr>
            <p:spPr bwMode="auto">
              <a:xfrm>
                <a:off x="2981" y="3994"/>
                <a:ext cx="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my-MM" sz="1200">
                  <a:latin typeface="WinInnwa" charset="0"/>
                </a:endParaRPr>
              </a:p>
            </p:txBody>
          </p:sp>
          <p:sp>
            <p:nvSpPr>
              <p:cNvPr id="1224925" name="Rectangle 1245"/>
              <p:cNvSpPr>
                <a:spLocks noChangeArrowheads="1"/>
              </p:cNvSpPr>
              <p:nvPr/>
            </p:nvSpPr>
            <p:spPr bwMode="auto">
              <a:xfrm>
                <a:off x="3216" y="3994"/>
                <a:ext cx="26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900" b="1" u="sng">
                    <a:solidFill>
                      <a:srgbClr val="000000"/>
                    </a:solidFill>
                    <a:latin typeface="WinInnwa" charset="0"/>
                  </a:rPr>
                  <a:t> NyefvmNcif;</a:t>
                </a:r>
                <a:endParaRPr lang="en-US" sz="1200">
                  <a:latin typeface="WinInnwa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4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4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917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063" name="AutoShape 239"/>
          <p:cNvSpPr>
            <a:spLocks noChangeArrowheads="1"/>
          </p:cNvSpPr>
          <p:nvPr/>
        </p:nvSpPr>
        <p:spPr bwMode="auto">
          <a:xfrm flipH="1">
            <a:off x="1801814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64" name="Rectangle 240"/>
          <p:cNvSpPr>
            <a:spLocks noChangeArrowheads="1"/>
          </p:cNvSpPr>
          <p:nvPr/>
        </p:nvSpPr>
        <p:spPr bwMode="auto">
          <a:xfrm>
            <a:off x="3929064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65" name="Rectangle 241"/>
          <p:cNvSpPr>
            <a:spLocks noChangeArrowheads="1"/>
          </p:cNvSpPr>
          <p:nvPr/>
        </p:nvSpPr>
        <p:spPr bwMode="auto">
          <a:xfrm>
            <a:off x="2643188" y="2287590"/>
            <a:ext cx="1225550" cy="5184774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66" name="Rectangle 242"/>
          <p:cNvSpPr>
            <a:spLocks noChangeArrowheads="1"/>
          </p:cNvSpPr>
          <p:nvPr/>
        </p:nvSpPr>
        <p:spPr bwMode="auto">
          <a:xfrm>
            <a:off x="2649539" y="1123949"/>
            <a:ext cx="1228725" cy="11303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67" name="AutoShape 243"/>
          <p:cNvSpPr>
            <a:spLocks noChangeArrowheads="1"/>
          </p:cNvSpPr>
          <p:nvPr/>
        </p:nvSpPr>
        <p:spPr bwMode="auto">
          <a:xfrm>
            <a:off x="2776539" y="1144589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68" name="AutoShape 244"/>
          <p:cNvSpPr>
            <a:spLocks noChangeArrowheads="1"/>
          </p:cNvSpPr>
          <p:nvPr/>
        </p:nvSpPr>
        <p:spPr bwMode="auto">
          <a:xfrm>
            <a:off x="2749550" y="37846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69" name="AutoShape 245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70" name="AutoShape 246"/>
          <p:cNvSpPr>
            <a:spLocks noChangeArrowheads="1"/>
          </p:cNvSpPr>
          <p:nvPr/>
        </p:nvSpPr>
        <p:spPr bwMode="auto">
          <a:xfrm>
            <a:off x="2736851" y="542290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71" name="AutoShape 247"/>
          <p:cNvSpPr>
            <a:spLocks noChangeArrowheads="1"/>
          </p:cNvSpPr>
          <p:nvPr/>
        </p:nvSpPr>
        <p:spPr bwMode="auto">
          <a:xfrm>
            <a:off x="2743200" y="6280151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72" name="Rectangle 248"/>
          <p:cNvSpPr>
            <a:spLocks noChangeArrowheads="1"/>
          </p:cNvSpPr>
          <p:nvPr/>
        </p:nvSpPr>
        <p:spPr bwMode="auto">
          <a:xfrm>
            <a:off x="2757489" y="6296027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1102073" name="Rectangle 249"/>
          <p:cNvSpPr>
            <a:spLocks noChangeArrowheads="1"/>
          </p:cNvSpPr>
          <p:nvPr/>
        </p:nvSpPr>
        <p:spPr bwMode="auto">
          <a:xfrm>
            <a:off x="2903539" y="6238875"/>
            <a:ext cx="487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B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102074" name="Group 250"/>
          <p:cNvGrpSpPr>
            <a:grpSpLocks/>
          </p:cNvGrpSpPr>
          <p:nvPr/>
        </p:nvGrpSpPr>
        <p:grpSpPr bwMode="auto">
          <a:xfrm>
            <a:off x="2643189" y="6437317"/>
            <a:ext cx="814387" cy="306388"/>
            <a:chOff x="2913" y="1215"/>
            <a:chExt cx="513" cy="193"/>
          </a:xfrm>
        </p:grpSpPr>
        <p:sp>
          <p:nvSpPr>
            <p:cNvPr id="1102075" name="Rectangle 251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1102076" name="Rectangle 252"/>
            <p:cNvSpPr>
              <a:spLocks noChangeArrowheads="1"/>
            </p:cNvSpPr>
            <p:nvPr/>
          </p:nvSpPr>
          <p:spPr bwMode="auto">
            <a:xfrm>
              <a:off x="3106" y="1215"/>
              <a:ext cx="3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DBAC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NyefvmNcif;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102077" name="Rectangle 253"/>
          <p:cNvSpPr>
            <a:spLocks noChangeArrowheads="1"/>
          </p:cNvSpPr>
          <p:nvPr/>
        </p:nvSpPr>
        <p:spPr bwMode="auto">
          <a:xfrm>
            <a:off x="4203701" y="1109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102078" name="Rectangle 254"/>
          <p:cNvSpPr>
            <a:spLocks noChangeArrowheads="1"/>
          </p:cNvSpPr>
          <p:nvPr/>
        </p:nvSpPr>
        <p:spPr bwMode="auto">
          <a:xfrm>
            <a:off x="4205288" y="539750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2079" name="Rectangle 255"/>
          <p:cNvSpPr>
            <a:spLocks noChangeArrowheads="1"/>
          </p:cNvSpPr>
          <p:nvPr/>
        </p:nvSpPr>
        <p:spPr bwMode="auto">
          <a:xfrm>
            <a:off x="4214813" y="37766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2080" name="Rectangle 256"/>
          <p:cNvSpPr>
            <a:spLocks noChangeArrowheads="1"/>
          </p:cNvSpPr>
          <p:nvPr/>
        </p:nvSpPr>
        <p:spPr bwMode="auto">
          <a:xfrm>
            <a:off x="4198939" y="626110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2081" name="Line 257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082" name="Line 258"/>
          <p:cNvSpPr>
            <a:spLocks noChangeShapeType="1"/>
          </p:cNvSpPr>
          <p:nvPr/>
        </p:nvSpPr>
        <p:spPr bwMode="auto">
          <a:xfrm>
            <a:off x="2195513" y="5718176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83" name="Line 259"/>
          <p:cNvSpPr>
            <a:spLocks noChangeShapeType="1"/>
          </p:cNvSpPr>
          <p:nvPr/>
        </p:nvSpPr>
        <p:spPr bwMode="auto">
          <a:xfrm>
            <a:off x="1517651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84" name="Line 260"/>
          <p:cNvSpPr>
            <a:spLocks noChangeShapeType="1"/>
          </p:cNvSpPr>
          <p:nvPr/>
        </p:nvSpPr>
        <p:spPr bwMode="auto">
          <a:xfrm>
            <a:off x="604839" y="5980114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85" name="Freeform 261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40 w 372"/>
              <a:gd name="T1" fmla="*/ 0 h 1248"/>
              <a:gd name="T2" fmla="*/ 372 w 372"/>
              <a:gd name="T3" fmla="*/ 1238 h 1248"/>
              <a:gd name="T4" fmla="*/ 342 w 372"/>
              <a:gd name="T5" fmla="*/ 1248 h 1248"/>
              <a:gd name="T6" fmla="*/ 0 w 372"/>
              <a:gd name="T7" fmla="*/ 10 h 1248"/>
              <a:gd name="T8" fmla="*/ 40 w 372"/>
              <a:gd name="T9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86" name="Line 262"/>
          <p:cNvSpPr>
            <a:spLocks noChangeShapeType="1"/>
          </p:cNvSpPr>
          <p:nvPr/>
        </p:nvSpPr>
        <p:spPr bwMode="auto">
          <a:xfrm>
            <a:off x="1738313" y="4051299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87" name="Freeform 263"/>
          <p:cNvSpPr>
            <a:spLocks/>
          </p:cNvSpPr>
          <p:nvPr/>
        </p:nvSpPr>
        <p:spPr bwMode="auto">
          <a:xfrm>
            <a:off x="1738314" y="4067175"/>
            <a:ext cx="509587" cy="1676399"/>
          </a:xfrm>
          <a:custGeom>
            <a:avLst/>
            <a:gdLst>
              <a:gd name="T0" fmla="*/ 40 w 321"/>
              <a:gd name="T1" fmla="*/ 0 h 1056"/>
              <a:gd name="T2" fmla="*/ 321 w 321"/>
              <a:gd name="T3" fmla="*/ 1046 h 1056"/>
              <a:gd name="T4" fmla="*/ 281 w 321"/>
              <a:gd name="T5" fmla="*/ 1056 h 1056"/>
              <a:gd name="T6" fmla="*/ 0 w 321"/>
              <a:gd name="T7" fmla="*/ 10 h 1056"/>
              <a:gd name="T8" fmla="*/ 40 w 321"/>
              <a:gd name="T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88" name="Line 264"/>
          <p:cNvSpPr>
            <a:spLocks noChangeShapeType="1"/>
          </p:cNvSpPr>
          <p:nvPr/>
        </p:nvSpPr>
        <p:spPr bwMode="auto">
          <a:xfrm flipV="1">
            <a:off x="3894139" y="1096964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89" name="Line 265"/>
          <p:cNvSpPr>
            <a:spLocks noChangeShapeType="1"/>
          </p:cNvSpPr>
          <p:nvPr/>
        </p:nvSpPr>
        <p:spPr bwMode="auto">
          <a:xfrm>
            <a:off x="2073275" y="5865814"/>
            <a:ext cx="127001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0" name="Line 266"/>
          <p:cNvSpPr>
            <a:spLocks noChangeShapeType="1"/>
          </p:cNvSpPr>
          <p:nvPr/>
        </p:nvSpPr>
        <p:spPr bwMode="auto">
          <a:xfrm flipV="1">
            <a:off x="2162175" y="5888039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1" name="Line 267"/>
          <p:cNvSpPr>
            <a:spLocks noChangeShapeType="1"/>
          </p:cNvSpPr>
          <p:nvPr/>
        </p:nvSpPr>
        <p:spPr bwMode="auto">
          <a:xfrm>
            <a:off x="557214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2" name="Line 268"/>
          <p:cNvSpPr>
            <a:spLocks noChangeShapeType="1"/>
          </p:cNvSpPr>
          <p:nvPr/>
        </p:nvSpPr>
        <p:spPr bwMode="auto">
          <a:xfrm>
            <a:off x="573089" y="5472114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3" name="Line 269"/>
          <p:cNvSpPr>
            <a:spLocks noChangeShapeType="1"/>
          </p:cNvSpPr>
          <p:nvPr/>
        </p:nvSpPr>
        <p:spPr bwMode="auto">
          <a:xfrm>
            <a:off x="557214" y="5137151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4" name="Line 270"/>
          <p:cNvSpPr>
            <a:spLocks noChangeShapeType="1"/>
          </p:cNvSpPr>
          <p:nvPr/>
        </p:nvSpPr>
        <p:spPr bwMode="auto">
          <a:xfrm>
            <a:off x="590551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5" name="Line 271"/>
          <p:cNvSpPr>
            <a:spLocks noChangeShapeType="1"/>
          </p:cNvSpPr>
          <p:nvPr/>
        </p:nvSpPr>
        <p:spPr bwMode="auto">
          <a:xfrm>
            <a:off x="606426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6" name="Line 272"/>
          <p:cNvSpPr>
            <a:spLocks noChangeShapeType="1"/>
          </p:cNvSpPr>
          <p:nvPr/>
        </p:nvSpPr>
        <p:spPr bwMode="auto">
          <a:xfrm>
            <a:off x="622301" y="4114801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7" name="Line 273"/>
          <p:cNvSpPr>
            <a:spLocks noChangeShapeType="1"/>
          </p:cNvSpPr>
          <p:nvPr/>
        </p:nvSpPr>
        <p:spPr bwMode="auto">
          <a:xfrm>
            <a:off x="622301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8" name="Line 274"/>
          <p:cNvSpPr>
            <a:spLocks noChangeShapeType="1"/>
          </p:cNvSpPr>
          <p:nvPr/>
        </p:nvSpPr>
        <p:spPr bwMode="auto">
          <a:xfrm>
            <a:off x="606426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099" name="Line 275"/>
          <p:cNvSpPr>
            <a:spLocks noChangeShapeType="1"/>
          </p:cNvSpPr>
          <p:nvPr/>
        </p:nvSpPr>
        <p:spPr bwMode="auto">
          <a:xfrm>
            <a:off x="622301" y="3095626"/>
            <a:ext cx="141922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00" name="Rectangle 276"/>
          <p:cNvSpPr>
            <a:spLocks noChangeArrowheads="1"/>
          </p:cNvSpPr>
          <p:nvPr/>
        </p:nvSpPr>
        <p:spPr bwMode="auto">
          <a:xfrm>
            <a:off x="2559050" y="5400675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.</a:t>
            </a:r>
            <a:endParaRPr lang="en-US" sz="1400">
              <a:latin typeface="WinInnwa" charset="0"/>
            </a:endParaRPr>
          </a:p>
        </p:txBody>
      </p:sp>
      <p:sp>
        <p:nvSpPr>
          <p:cNvPr id="1102101" name="Line 277"/>
          <p:cNvSpPr>
            <a:spLocks noChangeShapeType="1"/>
          </p:cNvSpPr>
          <p:nvPr/>
        </p:nvSpPr>
        <p:spPr bwMode="auto">
          <a:xfrm>
            <a:off x="2711451" y="17049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02" name="Line 278"/>
          <p:cNvSpPr>
            <a:spLocks noChangeShapeType="1"/>
          </p:cNvSpPr>
          <p:nvPr/>
        </p:nvSpPr>
        <p:spPr bwMode="auto">
          <a:xfrm>
            <a:off x="2711451" y="2225676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03" name="Rectangle 279"/>
          <p:cNvSpPr>
            <a:spLocks noChangeArrowheads="1"/>
          </p:cNvSpPr>
          <p:nvPr/>
        </p:nvSpPr>
        <p:spPr bwMode="auto">
          <a:xfrm>
            <a:off x="2860674" y="26082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02104" name="Rectangle 280"/>
          <p:cNvSpPr>
            <a:spLocks noChangeArrowheads="1"/>
          </p:cNvSpPr>
          <p:nvPr/>
        </p:nvSpPr>
        <p:spPr bwMode="auto">
          <a:xfrm>
            <a:off x="4518026" y="1831976"/>
            <a:ext cx="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800">
              <a:latin typeface="WinInnwa" charset="0"/>
            </a:endParaRPr>
          </a:p>
        </p:txBody>
      </p:sp>
      <p:sp>
        <p:nvSpPr>
          <p:cNvPr id="1102105" name="Rectangle 281"/>
          <p:cNvSpPr>
            <a:spLocks noChangeArrowheads="1"/>
          </p:cNvSpPr>
          <p:nvPr/>
        </p:nvSpPr>
        <p:spPr bwMode="auto">
          <a:xfrm>
            <a:off x="2941639" y="4170364"/>
            <a:ext cx="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WinInnwa" charset="0"/>
              </a:rPr>
              <a:t>             </a:t>
            </a:r>
            <a:endParaRPr lang="en-US" sz="1400">
              <a:latin typeface="WinInnwa" charset="0"/>
            </a:endParaRPr>
          </a:p>
        </p:txBody>
      </p:sp>
      <p:sp>
        <p:nvSpPr>
          <p:cNvPr id="1102106" name="Rectangle 282"/>
          <p:cNvSpPr>
            <a:spLocks noChangeArrowheads="1"/>
          </p:cNvSpPr>
          <p:nvPr/>
        </p:nvSpPr>
        <p:spPr bwMode="auto">
          <a:xfrm>
            <a:off x="2925764" y="1050925"/>
            <a:ext cx="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WinInnwa" charset="0"/>
              </a:rPr>
              <a:t>   </a:t>
            </a:r>
            <a:endParaRPr lang="en-US" sz="1400">
              <a:latin typeface="WinInnwa" charset="0"/>
            </a:endParaRPr>
          </a:p>
        </p:txBody>
      </p:sp>
      <p:sp>
        <p:nvSpPr>
          <p:cNvPr id="1102107" name="Line 283"/>
          <p:cNvSpPr>
            <a:spLocks noChangeShapeType="1"/>
          </p:cNvSpPr>
          <p:nvPr/>
        </p:nvSpPr>
        <p:spPr bwMode="auto">
          <a:xfrm flipV="1">
            <a:off x="2468565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08" name="Rectangle 284"/>
          <p:cNvSpPr>
            <a:spLocks noChangeArrowheads="1"/>
          </p:cNvSpPr>
          <p:nvPr/>
        </p:nvSpPr>
        <p:spPr bwMode="auto">
          <a:xfrm>
            <a:off x="454027" y="4192589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(</a:t>
            </a:r>
            <a:endParaRPr lang="en-US" sz="1800">
              <a:latin typeface="WinInnwa" charset="0"/>
            </a:endParaRPr>
          </a:p>
        </p:txBody>
      </p:sp>
      <p:sp>
        <p:nvSpPr>
          <p:cNvPr id="1102109" name="Rectangle 285"/>
          <p:cNvSpPr>
            <a:spLocks noChangeArrowheads="1"/>
          </p:cNvSpPr>
          <p:nvPr/>
        </p:nvSpPr>
        <p:spPr bwMode="auto">
          <a:xfrm>
            <a:off x="1544639" y="4183063"/>
            <a:ext cx="177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600" b="1">
                <a:solidFill>
                  <a:srgbClr val="000000"/>
                </a:solidFill>
                <a:latin typeface="WinInnwa" charset="0"/>
              </a:rPr>
              <a:t>)</a:t>
            </a:r>
            <a:endParaRPr lang="en-US" sz="1800">
              <a:latin typeface="WinInnwa" charset="0"/>
            </a:endParaRPr>
          </a:p>
        </p:txBody>
      </p:sp>
      <p:sp>
        <p:nvSpPr>
          <p:cNvPr id="1102110" name="Rectangle 286"/>
          <p:cNvSpPr>
            <a:spLocks noChangeArrowheads="1"/>
          </p:cNvSpPr>
          <p:nvPr/>
        </p:nvSpPr>
        <p:spPr bwMode="auto">
          <a:xfrm>
            <a:off x="1712913" y="3346452"/>
            <a:ext cx="64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b="1">
                <a:solidFill>
                  <a:srgbClr val="000000"/>
                </a:solidFill>
                <a:latin typeface="WinInnwa" charset="0"/>
              </a:rPr>
              <a:t>}</a:t>
            </a:r>
            <a:endParaRPr lang="en-US" sz="1400">
              <a:latin typeface="WinInnwa" charset="0"/>
            </a:endParaRPr>
          </a:p>
        </p:txBody>
      </p:sp>
      <p:sp>
        <p:nvSpPr>
          <p:cNvPr id="1102111" name="Freeform 287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50 h 141"/>
              <a:gd name="T2" fmla="*/ 50 w 80"/>
              <a:gd name="T3" fmla="*/ 50 h 141"/>
              <a:gd name="T4" fmla="*/ 50 w 80"/>
              <a:gd name="T5" fmla="*/ 0 h 141"/>
              <a:gd name="T6" fmla="*/ 80 w 80"/>
              <a:gd name="T7" fmla="*/ 71 h 141"/>
              <a:gd name="T8" fmla="*/ 50 w 80"/>
              <a:gd name="T9" fmla="*/ 141 h 141"/>
              <a:gd name="T10" fmla="*/ 50 w 80"/>
              <a:gd name="T11" fmla="*/ 91 h 141"/>
              <a:gd name="T12" fmla="*/ 0 w 80"/>
              <a:gd name="T13" fmla="*/ 91 h 141"/>
              <a:gd name="T14" fmla="*/ 0 w 80"/>
              <a:gd name="T15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12" name="Line 288"/>
          <p:cNvSpPr>
            <a:spLocks noChangeShapeType="1"/>
          </p:cNvSpPr>
          <p:nvPr/>
        </p:nvSpPr>
        <p:spPr bwMode="auto">
          <a:xfrm>
            <a:off x="2693988" y="288766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13" name="Line 289"/>
          <p:cNvSpPr>
            <a:spLocks noChangeShapeType="1"/>
          </p:cNvSpPr>
          <p:nvPr/>
        </p:nvSpPr>
        <p:spPr bwMode="auto">
          <a:xfrm>
            <a:off x="2674938" y="4313239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15" name="Line 291"/>
          <p:cNvSpPr>
            <a:spLocks noChangeShapeType="1"/>
          </p:cNvSpPr>
          <p:nvPr/>
        </p:nvSpPr>
        <p:spPr bwMode="auto">
          <a:xfrm>
            <a:off x="2678113" y="59674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16" name="Line 292"/>
          <p:cNvSpPr>
            <a:spLocks noChangeShapeType="1"/>
          </p:cNvSpPr>
          <p:nvPr/>
        </p:nvSpPr>
        <p:spPr bwMode="auto">
          <a:xfrm>
            <a:off x="2620964" y="622617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17" name="Line 293"/>
          <p:cNvSpPr>
            <a:spLocks noChangeShapeType="1"/>
          </p:cNvSpPr>
          <p:nvPr/>
        </p:nvSpPr>
        <p:spPr bwMode="auto">
          <a:xfrm>
            <a:off x="2693988" y="6813551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18" name="Line 294"/>
          <p:cNvSpPr>
            <a:spLocks noChangeShapeType="1"/>
          </p:cNvSpPr>
          <p:nvPr/>
        </p:nvSpPr>
        <p:spPr bwMode="auto">
          <a:xfrm>
            <a:off x="2678113" y="7085014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19" name="Line 295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20" name="Rectangle 296"/>
          <p:cNvSpPr>
            <a:spLocks noChangeArrowheads="1"/>
          </p:cNvSpPr>
          <p:nvPr/>
        </p:nvSpPr>
        <p:spPr bwMode="auto">
          <a:xfrm>
            <a:off x="2679701" y="570071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2121" name="Rectangle 297"/>
          <p:cNvSpPr>
            <a:spLocks noChangeArrowheads="1"/>
          </p:cNvSpPr>
          <p:nvPr/>
        </p:nvSpPr>
        <p:spPr bwMode="auto">
          <a:xfrm>
            <a:off x="2711451" y="2595563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2122" name="Rectangle 298"/>
          <p:cNvSpPr>
            <a:spLocks noChangeArrowheads="1"/>
          </p:cNvSpPr>
          <p:nvPr/>
        </p:nvSpPr>
        <p:spPr bwMode="auto">
          <a:xfrm>
            <a:off x="517525" y="2990850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02123" name="Rectangle 299"/>
          <p:cNvSpPr>
            <a:spLocks noChangeArrowheads="1"/>
          </p:cNvSpPr>
          <p:nvPr/>
        </p:nvSpPr>
        <p:spPr bwMode="auto">
          <a:xfrm>
            <a:off x="501650" y="3360738"/>
            <a:ext cx="89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(D)</a:t>
            </a:r>
            <a:endParaRPr lang="en-US" sz="1400">
              <a:latin typeface="WinInnwa" charset="0"/>
            </a:endParaRPr>
          </a:p>
        </p:txBody>
      </p:sp>
      <p:sp>
        <p:nvSpPr>
          <p:cNvPr id="1102124" name="Rectangle 300"/>
          <p:cNvSpPr>
            <a:spLocks noChangeArrowheads="1"/>
          </p:cNvSpPr>
          <p:nvPr/>
        </p:nvSpPr>
        <p:spPr bwMode="auto">
          <a:xfrm>
            <a:off x="361950" y="3956050"/>
            <a:ext cx="183383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(CW)</a:t>
            </a:r>
            <a:endParaRPr lang="en-US" sz="1400">
              <a:latin typeface="WinInnwa" charset="0"/>
            </a:endParaRPr>
          </a:p>
        </p:txBody>
      </p:sp>
      <p:sp>
        <p:nvSpPr>
          <p:cNvPr id="1102125" name="Rectangle 301"/>
          <p:cNvSpPr>
            <a:spLocks noChangeArrowheads="1"/>
          </p:cNvSpPr>
          <p:nvPr/>
        </p:nvSpPr>
        <p:spPr bwMode="auto">
          <a:xfrm>
            <a:off x="2749550" y="5208588"/>
            <a:ext cx="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       </a:t>
            </a:r>
            <a:endParaRPr lang="en-US" sz="1400">
              <a:latin typeface="WinInnwa" charset="0"/>
            </a:endParaRPr>
          </a:p>
        </p:txBody>
      </p:sp>
      <p:sp>
        <p:nvSpPr>
          <p:cNvPr id="1102126" name="Rectangle 302"/>
          <p:cNvSpPr>
            <a:spLocks noChangeArrowheads="1"/>
          </p:cNvSpPr>
          <p:nvPr/>
        </p:nvSpPr>
        <p:spPr bwMode="auto">
          <a:xfrm>
            <a:off x="2590800" y="2103439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WinInnwa" charset="0"/>
              </a:rPr>
              <a:t>        </a:t>
            </a:r>
            <a:endParaRPr lang="en-US" sz="1400">
              <a:latin typeface="WinInnwa" charset="0"/>
            </a:endParaRPr>
          </a:p>
        </p:txBody>
      </p:sp>
      <p:sp>
        <p:nvSpPr>
          <p:cNvPr id="1102127" name="AutoShape 303"/>
          <p:cNvSpPr>
            <a:spLocks noChangeArrowheads="1"/>
          </p:cNvSpPr>
          <p:nvPr/>
        </p:nvSpPr>
        <p:spPr bwMode="auto">
          <a:xfrm flipH="1">
            <a:off x="1846263" y="3382963"/>
            <a:ext cx="615951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28" name="Rectangle 304"/>
          <p:cNvSpPr>
            <a:spLocks noChangeArrowheads="1"/>
          </p:cNvSpPr>
          <p:nvPr/>
        </p:nvSpPr>
        <p:spPr bwMode="auto">
          <a:xfrm>
            <a:off x="488950" y="3602039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WinInnwa" charset="0"/>
              </a:rPr>
              <a:t>(S)</a:t>
            </a:r>
            <a:endParaRPr lang="en-US" sz="1400">
              <a:latin typeface="WinInnwa" charset="0"/>
            </a:endParaRPr>
          </a:p>
        </p:txBody>
      </p:sp>
      <p:sp>
        <p:nvSpPr>
          <p:cNvPr id="1102129" name="Rectangle 305"/>
          <p:cNvSpPr>
            <a:spLocks noChangeArrowheads="1"/>
          </p:cNvSpPr>
          <p:nvPr/>
        </p:nvSpPr>
        <p:spPr bwMode="auto">
          <a:xfrm>
            <a:off x="708026" y="4286250"/>
            <a:ext cx="547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1&amp;mcsKyf</a:t>
            </a:r>
            <a:endParaRPr lang="en-US" sz="1800">
              <a:latin typeface="WinInnwa" charset="0"/>
            </a:endParaRPr>
          </a:p>
        </p:txBody>
      </p:sp>
      <p:sp>
        <p:nvSpPr>
          <p:cNvPr id="1102130" name="Rectangle 306"/>
          <p:cNvSpPr>
            <a:spLocks noChangeArrowheads="1"/>
          </p:cNvSpPr>
          <p:nvPr/>
        </p:nvSpPr>
        <p:spPr bwMode="auto">
          <a:xfrm>
            <a:off x="663575" y="4578350"/>
            <a:ext cx="5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2&amp;mcsKyf</a:t>
            </a:r>
            <a:endParaRPr lang="en-US" sz="1800">
              <a:latin typeface="WinInnwa" charset="0"/>
            </a:endParaRPr>
          </a:p>
        </p:txBody>
      </p:sp>
      <p:sp>
        <p:nvSpPr>
          <p:cNvPr id="1102131" name="Rectangle 307"/>
          <p:cNvSpPr>
            <a:spLocks noChangeArrowheads="1"/>
          </p:cNvSpPr>
          <p:nvPr/>
        </p:nvSpPr>
        <p:spPr bwMode="auto">
          <a:xfrm>
            <a:off x="947738" y="4906965"/>
            <a:ext cx="375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{Z&amp;m</a:t>
            </a:r>
            <a:endParaRPr lang="en-US" sz="1800">
              <a:latin typeface="WinInnwa" charset="0"/>
            </a:endParaRPr>
          </a:p>
        </p:txBody>
      </p:sp>
      <p:sp>
        <p:nvSpPr>
          <p:cNvPr id="1102132" name="Rectangle 308"/>
          <p:cNvSpPr>
            <a:spLocks noChangeArrowheads="1"/>
          </p:cNvSpPr>
          <p:nvPr/>
        </p:nvSpPr>
        <p:spPr bwMode="auto">
          <a:xfrm>
            <a:off x="654051" y="5249864"/>
            <a:ext cx="467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ae[rd</a:t>
            </a:r>
            <a:endParaRPr lang="en-US" sz="1800" b="1">
              <a:latin typeface="WinInnwa" charset="0"/>
            </a:endParaRPr>
          </a:p>
        </p:txBody>
      </p:sp>
      <p:sp>
        <p:nvSpPr>
          <p:cNvPr id="1102133" name="Rectangle 309"/>
          <p:cNvSpPr>
            <a:spLocks noChangeArrowheads="1"/>
          </p:cNvSpPr>
          <p:nvPr/>
        </p:nvSpPr>
        <p:spPr bwMode="auto">
          <a:xfrm>
            <a:off x="887413" y="55721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{owm</a:t>
            </a:r>
            <a:endParaRPr lang="en-US" sz="1800">
              <a:latin typeface="WinInnwa" charset="0"/>
            </a:endParaRPr>
          </a:p>
        </p:txBody>
      </p:sp>
      <p:sp>
        <p:nvSpPr>
          <p:cNvPr id="1102134" name="Rectangle 310"/>
          <p:cNvSpPr>
            <a:spLocks noChangeArrowheads="1"/>
          </p:cNvSpPr>
          <p:nvPr/>
        </p:nvSpPr>
        <p:spPr bwMode="auto">
          <a:xfrm>
            <a:off x="788989" y="2874963"/>
            <a:ext cx="5600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1">
                <a:solidFill>
                  <a:srgbClr val="000000"/>
                </a:solidFill>
                <a:latin typeface="WinInnwa" charset="0"/>
              </a:rPr>
              <a:t>1&amp;mZ0if</a:t>
            </a:r>
            <a:endParaRPr lang="en-US" sz="1400">
              <a:latin typeface="WinInnwa" charset="0"/>
            </a:endParaRPr>
          </a:p>
        </p:txBody>
      </p:sp>
      <p:sp>
        <p:nvSpPr>
          <p:cNvPr id="1102135" name="Rectangle 311"/>
          <p:cNvSpPr>
            <a:spLocks noChangeArrowheads="1"/>
          </p:cNvSpPr>
          <p:nvPr/>
        </p:nvSpPr>
        <p:spPr bwMode="auto">
          <a:xfrm>
            <a:off x="725489" y="3271839"/>
            <a:ext cx="56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2&amp;mZ0if</a:t>
            </a:r>
            <a:endParaRPr lang="en-US" sz="1400">
              <a:latin typeface="WinInnwa" charset="0"/>
            </a:endParaRPr>
          </a:p>
        </p:txBody>
      </p:sp>
      <p:sp>
        <p:nvSpPr>
          <p:cNvPr id="1102136" name="Rectangle 312"/>
          <p:cNvSpPr>
            <a:spLocks noChangeArrowheads="1"/>
          </p:cNvSpPr>
          <p:nvPr/>
        </p:nvSpPr>
        <p:spPr bwMode="auto">
          <a:xfrm>
            <a:off x="839788" y="3525839"/>
            <a:ext cx="59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3&amp;mZ0if</a:t>
            </a:r>
            <a:endParaRPr lang="en-US" sz="1800">
              <a:latin typeface="WinInnwa" charset="0"/>
            </a:endParaRPr>
          </a:p>
        </p:txBody>
      </p:sp>
      <p:sp>
        <p:nvSpPr>
          <p:cNvPr id="1102137" name="Rectangle 313"/>
          <p:cNvSpPr>
            <a:spLocks noChangeArrowheads="1"/>
          </p:cNvSpPr>
          <p:nvPr/>
        </p:nvSpPr>
        <p:spPr bwMode="auto">
          <a:xfrm>
            <a:off x="698500" y="3887790"/>
            <a:ext cx="579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WinInnwa" charset="0"/>
              </a:rPr>
              <a:t>4&amp;mZ0if</a:t>
            </a:r>
            <a:endParaRPr lang="en-US" sz="1800">
              <a:latin typeface="WinInnwa" charset="0"/>
            </a:endParaRPr>
          </a:p>
        </p:txBody>
      </p:sp>
      <p:sp>
        <p:nvSpPr>
          <p:cNvPr id="1102138" name="Rectangle 314" descr="75%"/>
          <p:cNvSpPr>
            <a:spLocks noChangeArrowheads="1"/>
          </p:cNvSpPr>
          <p:nvPr/>
        </p:nvSpPr>
        <p:spPr bwMode="auto">
          <a:xfrm>
            <a:off x="2278064" y="739776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39" name="Line 315"/>
          <p:cNvSpPr>
            <a:spLocks noChangeShapeType="1"/>
          </p:cNvSpPr>
          <p:nvPr/>
        </p:nvSpPr>
        <p:spPr bwMode="auto">
          <a:xfrm flipH="1" flipV="1">
            <a:off x="3887788" y="517526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40" name="Line 316"/>
          <p:cNvSpPr>
            <a:spLocks noChangeShapeType="1"/>
          </p:cNvSpPr>
          <p:nvPr/>
        </p:nvSpPr>
        <p:spPr bwMode="auto">
          <a:xfrm>
            <a:off x="2727326" y="728664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41" name="Line 317"/>
          <p:cNvSpPr>
            <a:spLocks noChangeShapeType="1"/>
          </p:cNvSpPr>
          <p:nvPr/>
        </p:nvSpPr>
        <p:spPr bwMode="auto">
          <a:xfrm>
            <a:off x="3348039" y="728664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42" name="Line 318"/>
          <p:cNvSpPr>
            <a:spLocks noChangeShapeType="1"/>
          </p:cNvSpPr>
          <p:nvPr/>
        </p:nvSpPr>
        <p:spPr bwMode="auto">
          <a:xfrm>
            <a:off x="2708276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43" name="Line 319"/>
          <p:cNvSpPr>
            <a:spLocks noChangeShapeType="1"/>
          </p:cNvSpPr>
          <p:nvPr/>
        </p:nvSpPr>
        <p:spPr bwMode="auto">
          <a:xfrm>
            <a:off x="2678113" y="3451226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44" name="Line 320"/>
          <p:cNvSpPr>
            <a:spLocks noChangeShapeType="1"/>
          </p:cNvSpPr>
          <p:nvPr/>
        </p:nvSpPr>
        <p:spPr bwMode="auto">
          <a:xfrm flipV="1">
            <a:off x="2687639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46" name="Rectangle 322"/>
          <p:cNvSpPr>
            <a:spLocks noChangeArrowheads="1"/>
          </p:cNvSpPr>
          <p:nvPr/>
        </p:nvSpPr>
        <p:spPr bwMode="auto">
          <a:xfrm>
            <a:off x="2870200" y="65833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2147" name="Rectangle 323"/>
          <p:cNvSpPr>
            <a:spLocks noChangeArrowheads="1"/>
          </p:cNvSpPr>
          <p:nvPr/>
        </p:nvSpPr>
        <p:spPr bwMode="auto">
          <a:xfrm>
            <a:off x="2706689" y="68580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2148" name="Rectangle 324"/>
          <p:cNvSpPr>
            <a:spLocks noChangeArrowheads="1"/>
          </p:cNvSpPr>
          <p:nvPr/>
        </p:nvSpPr>
        <p:spPr bwMode="auto">
          <a:xfrm>
            <a:off x="2832101" y="71405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2149" name="Text Box 325"/>
          <p:cNvSpPr txBox="1">
            <a:spLocks noChangeArrowheads="1"/>
          </p:cNvSpPr>
          <p:nvPr/>
        </p:nvSpPr>
        <p:spPr bwMode="auto">
          <a:xfrm rot="-5400000">
            <a:off x="4031016" y="1601789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02150" name="Text Box 326"/>
          <p:cNvSpPr txBox="1">
            <a:spLocks noChangeArrowheads="1"/>
          </p:cNvSpPr>
          <p:nvPr/>
        </p:nvSpPr>
        <p:spPr bwMode="auto">
          <a:xfrm rot="-5400000">
            <a:off x="3954816" y="2105026"/>
            <a:ext cx="32314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my-MM" sz="900">
              <a:latin typeface="WinInnwa" charset="0"/>
            </a:endParaRPr>
          </a:p>
        </p:txBody>
      </p:sp>
      <p:sp>
        <p:nvSpPr>
          <p:cNvPr id="1102151" name="Rectangle 327"/>
          <p:cNvSpPr>
            <a:spLocks noChangeArrowheads="1"/>
          </p:cNvSpPr>
          <p:nvPr/>
        </p:nvSpPr>
        <p:spPr bwMode="auto">
          <a:xfrm>
            <a:off x="2933701" y="1427164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52" name="Rectangle 328"/>
          <p:cNvSpPr>
            <a:spLocks noChangeArrowheads="1"/>
          </p:cNvSpPr>
          <p:nvPr/>
        </p:nvSpPr>
        <p:spPr bwMode="auto">
          <a:xfrm>
            <a:off x="2909888" y="16970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53" name="Rectangle 329"/>
          <p:cNvSpPr>
            <a:spLocks noChangeArrowheads="1"/>
          </p:cNvSpPr>
          <p:nvPr/>
        </p:nvSpPr>
        <p:spPr bwMode="auto">
          <a:xfrm>
            <a:off x="2905125" y="1900239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54" name="Rectangle 330"/>
          <p:cNvSpPr>
            <a:spLocks noChangeArrowheads="1"/>
          </p:cNvSpPr>
          <p:nvPr/>
        </p:nvSpPr>
        <p:spPr bwMode="auto">
          <a:xfrm>
            <a:off x="2927351" y="264477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55" name="Rectangle 331"/>
          <p:cNvSpPr>
            <a:spLocks noChangeArrowheads="1"/>
          </p:cNvSpPr>
          <p:nvPr/>
        </p:nvSpPr>
        <p:spPr bwMode="auto">
          <a:xfrm>
            <a:off x="2927351" y="32099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56" name="Rectangle 332"/>
          <p:cNvSpPr>
            <a:spLocks noChangeArrowheads="1"/>
          </p:cNvSpPr>
          <p:nvPr/>
        </p:nvSpPr>
        <p:spPr bwMode="auto">
          <a:xfrm>
            <a:off x="3022601" y="292417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dir="54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57" name="Rectangle 333"/>
          <p:cNvSpPr>
            <a:spLocks noChangeArrowheads="1"/>
          </p:cNvSpPr>
          <p:nvPr/>
        </p:nvSpPr>
        <p:spPr bwMode="auto">
          <a:xfrm>
            <a:off x="2795588" y="4283076"/>
            <a:ext cx="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WinInnwa" charset="0"/>
              </a:rPr>
              <a:t> </a:t>
            </a:r>
            <a:endParaRPr lang="en-US" sz="1400">
              <a:latin typeface="WinInnwa" charset="0"/>
            </a:endParaRPr>
          </a:p>
        </p:txBody>
      </p:sp>
      <p:sp>
        <p:nvSpPr>
          <p:cNvPr id="1102158" name="Rectangle 334"/>
          <p:cNvSpPr>
            <a:spLocks noChangeArrowheads="1"/>
          </p:cNvSpPr>
          <p:nvPr/>
        </p:nvSpPr>
        <p:spPr bwMode="auto">
          <a:xfrm>
            <a:off x="2698751" y="4530725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59" name="Rectangle 335"/>
          <p:cNvSpPr>
            <a:spLocks noChangeArrowheads="1"/>
          </p:cNvSpPr>
          <p:nvPr/>
        </p:nvSpPr>
        <p:spPr bwMode="auto">
          <a:xfrm>
            <a:off x="2513014" y="4684714"/>
            <a:ext cx="147955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2160" name="Rectangle 336"/>
          <p:cNvSpPr>
            <a:spLocks noChangeArrowheads="1"/>
          </p:cNvSpPr>
          <p:nvPr/>
        </p:nvSpPr>
        <p:spPr bwMode="auto">
          <a:xfrm>
            <a:off x="2919413" y="5702301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</a:p>
        </p:txBody>
      </p:sp>
      <p:sp>
        <p:nvSpPr>
          <p:cNvPr id="1102161" name="Rectangle 337"/>
          <p:cNvSpPr>
            <a:spLocks noChangeArrowheads="1"/>
          </p:cNvSpPr>
          <p:nvPr/>
        </p:nvSpPr>
        <p:spPr bwMode="auto">
          <a:xfrm>
            <a:off x="2905125" y="6007100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62" name="Line 338"/>
          <p:cNvSpPr>
            <a:spLocks noChangeShapeType="1"/>
          </p:cNvSpPr>
          <p:nvPr/>
        </p:nvSpPr>
        <p:spPr bwMode="auto">
          <a:xfrm>
            <a:off x="2611439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63" name="Line 339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64" name="Line 340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65" name="Line 341"/>
          <p:cNvSpPr>
            <a:spLocks noChangeShapeType="1"/>
          </p:cNvSpPr>
          <p:nvPr/>
        </p:nvSpPr>
        <p:spPr bwMode="auto">
          <a:xfrm flipV="1">
            <a:off x="2259015" y="669926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66" name="Rectangle 342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67" name="Rectangle 343"/>
          <p:cNvSpPr>
            <a:spLocks noChangeArrowheads="1"/>
          </p:cNvSpPr>
          <p:nvPr/>
        </p:nvSpPr>
        <p:spPr bwMode="auto">
          <a:xfrm>
            <a:off x="2790825" y="3413126"/>
            <a:ext cx="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latin typeface="WinInnwa" charset="0"/>
              </a:rPr>
              <a:t> </a:t>
            </a:r>
            <a:endParaRPr lang="en-US" sz="1800">
              <a:latin typeface="WinInnwa" charset="0"/>
            </a:endParaRPr>
          </a:p>
        </p:txBody>
      </p:sp>
      <p:sp>
        <p:nvSpPr>
          <p:cNvPr id="1102168" name="Line 344"/>
          <p:cNvSpPr>
            <a:spLocks noChangeShapeType="1"/>
          </p:cNvSpPr>
          <p:nvPr/>
        </p:nvSpPr>
        <p:spPr bwMode="auto">
          <a:xfrm>
            <a:off x="2606676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170" name="Rectangle 346" descr="75%"/>
          <p:cNvSpPr>
            <a:spLocks noChangeArrowheads="1"/>
          </p:cNvSpPr>
          <p:nvPr/>
        </p:nvSpPr>
        <p:spPr bwMode="auto">
          <a:xfrm>
            <a:off x="2281239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71" name="Rectangle 347" descr="75%"/>
          <p:cNvSpPr>
            <a:spLocks noChangeArrowheads="1"/>
          </p:cNvSpPr>
          <p:nvPr/>
        </p:nvSpPr>
        <p:spPr bwMode="auto">
          <a:xfrm>
            <a:off x="2435225" y="666751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72" name="Rectangle 348" descr="75%"/>
          <p:cNvSpPr>
            <a:spLocks noChangeArrowheads="1"/>
          </p:cNvSpPr>
          <p:nvPr/>
        </p:nvSpPr>
        <p:spPr bwMode="auto">
          <a:xfrm>
            <a:off x="2447926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73" name="Arc 349"/>
          <p:cNvSpPr>
            <a:spLocks/>
          </p:cNvSpPr>
          <p:nvPr/>
        </p:nvSpPr>
        <p:spPr bwMode="auto">
          <a:xfrm rot="10860000">
            <a:off x="2468563" y="725488"/>
            <a:ext cx="152400" cy="260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74" name="Text Box 350"/>
          <p:cNvSpPr txBox="1">
            <a:spLocks noChangeArrowheads="1"/>
          </p:cNvSpPr>
          <p:nvPr/>
        </p:nvSpPr>
        <p:spPr bwMode="auto">
          <a:xfrm>
            <a:off x="2725739" y="1474789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tmrkwf</a:t>
            </a:r>
          </a:p>
        </p:txBody>
      </p:sp>
      <p:sp>
        <p:nvSpPr>
          <p:cNvPr id="1102175" name="Text Box 351"/>
          <p:cNvSpPr txBox="1">
            <a:spLocks noChangeArrowheads="1"/>
          </p:cNvSpPr>
          <p:nvPr/>
        </p:nvSpPr>
        <p:spPr bwMode="auto">
          <a:xfrm>
            <a:off x="2724150" y="1730376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a[ma&amp;S</a:t>
            </a:r>
          </a:p>
        </p:txBody>
      </p:sp>
      <p:sp>
        <p:nvSpPr>
          <p:cNvPr id="1102176" name="Text Box 352"/>
          <p:cNvSpPr txBox="1">
            <a:spLocks noChangeArrowheads="1"/>
          </p:cNvSpPr>
          <p:nvPr/>
        </p:nvSpPr>
        <p:spPr bwMode="auto">
          <a:xfrm>
            <a:off x="2732089" y="2676526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a[&amp;Sm,</a:t>
            </a:r>
          </a:p>
        </p:txBody>
      </p:sp>
      <p:sp>
        <p:nvSpPr>
          <p:cNvPr id="1102177" name="Text Box 353"/>
          <p:cNvSpPr txBox="1">
            <a:spLocks noChangeArrowheads="1"/>
          </p:cNvSpPr>
          <p:nvPr/>
        </p:nvSpPr>
        <p:spPr bwMode="auto">
          <a:xfrm>
            <a:off x="2727325" y="2946401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a,mv</a:t>
            </a:r>
          </a:p>
        </p:txBody>
      </p:sp>
      <p:sp>
        <p:nvSpPr>
          <p:cNvPr id="1102178" name="Text Box 354"/>
          <p:cNvSpPr txBox="1">
            <a:spLocks noChangeArrowheads="1"/>
          </p:cNvSpPr>
          <p:nvPr/>
        </p:nvSpPr>
        <p:spPr bwMode="auto">
          <a:xfrm>
            <a:off x="2733675" y="3235326"/>
            <a:ext cx="1000126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rdu©m</a:t>
            </a:r>
          </a:p>
        </p:txBody>
      </p:sp>
      <p:sp>
        <p:nvSpPr>
          <p:cNvPr id="1102179" name="Text Box 355"/>
          <p:cNvSpPr txBox="1">
            <a:spLocks noChangeArrowheads="1"/>
          </p:cNvSpPr>
          <p:nvPr/>
        </p:nvSpPr>
        <p:spPr bwMode="auto">
          <a:xfrm>
            <a:off x="2443163" y="4630740"/>
            <a:ext cx="1573212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[AuúKwf</a:t>
            </a:r>
          </a:p>
        </p:txBody>
      </p:sp>
      <p:sp>
        <p:nvSpPr>
          <p:cNvPr id="1102180" name="Text Box 356"/>
          <p:cNvSpPr txBox="1">
            <a:spLocks noChangeArrowheads="1"/>
          </p:cNvSpPr>
          <p:nvPr/>
        </p:nvSpPr>
        <p:spPr bwMode="auto">
          <a:xfrm>
            <a:off x="2470152" y="5118101"/>
            <a:ext cx="1514475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a,zed</a:t>
            </a:r>
          </a:p>
        </p:txBody>
      </p:sp>
      <p:sp>
        <p:nvSpPr>
          <p:cNvPr id="1102181" name="Text Box 357"/>
          <p:cNvSpPr txBox="1">
            <a:spLocks noChangeArrowheads="1"/>
          </p:cNvSpPr>
          <p:nvPr/>
        </p:nvSpPr>
        <p:spPr bwMode="auto">
          <a:xfrm>
            <a:off x="2789239" y="5751513"/>
            <a:ext cx="998537" cy="26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a,Zausv</a:t>
            </a:r>
          </a:p>
        </p:txBody>
      </p:sp>
      <p:sp>
        <p:nvSpPr>
          <p:cNvPr id="1102182" name="Text Box 358"/>
          <p:cNvSpPr txBox="1">
            <a:spLocks noChangeArrowheads="1"/>
          </p:cNvSpPr>
          <p:nvPr/>
        </p:nvSpPr>
        <p:spPr bwMode="auto">
          <a:xfrm>
            <a:off x="2827339" y="5926140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'Ha,v</a:t>
            </a:r>
          </a:p>
        </p:txBody>
      </p:sp>
      <p:sp>
        <p:nvSpPr>
          <p:cNvPr id="1102183" name="Text Box 359"/>
          <p:cNvSpPr txBox="1">
            <a:spLocks noChangeArrowheads="1"/>
          </p:cNvSpPr>
          <p:nvPr/>
        </p:nvSpPr>
        <p:spPr bwMode="auto">
          <a:xfrm>
            <a:off x="2741614" y="6607177"/>
            <a:ext cx="9985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[*¾J</a:t>
            </a:r>
          </a:p>
        </p:txBody>
      </p:sp>
      <p:sp>
        <p:nvSpPr>
          <p:cNvPr id="1102184" name="Text Box 360"/>
          <p:cNvSpPr txBox="1">
            <a:spLocks noChangeArrowheads="1"/>
          </p:cNvSpPr>
          <p:nvPr/>
        </p:nvSpPr>
        <p:spPr bwMode="auto">
          <a:xfrm>
            <a:off x="2584450" y="6870701"/>
            <a:ext cx="130968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Zmc&amp;d</a:t>
            </a:r>
          </a:p>
        </p:txBody>
      </p:sp>
      <p:sp>
        <p:nvSpPr>
          <p:cNvPr id="1102185" name="Text Box 361"/>
          <p:cNvSpPr txBox="1">
            <a:spLocks noChangeArrowheads="1"/>
          </p:cNvSpPr>
          <p:nvPr/>
        </p:nvSpPr>
        <p:spPr bwMode="auto">
          <a:xfrm>
            <a:off x="2752725" y="7154864"/>
            <a:ext cx="998538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rmvcd</a:t>
            </a:r>
          </a:p>
        </p:txBody>
      </p:sp>
      <p:sp>
        <p:nvSpPr>
          <p:cNvPr id="1102186" name="Text Box 362"/>
          <p:cNvSpPr txBox="1">
            <a:spLocks noChangeArrowheads="1"/>
          </p:cNvSpPr>
          <p:nvPr/>
        </p:nvSpPr>
        <p:spPr bwMode="auto">
          <a:xfrm>
            <a:off x="2573339" y="4300537"/>
            <a:ext cx="1292225" cy="2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Nrnfwrf;pum;</a:t>
            </a:r>
          </a:p>
        </p:txBody>
      </p:sp>
      <p:sp>
        <p:nvSpPr>
          <p:cNvPr id="1102187" name="Text Box 363"/>
          <p:cNvSpPr txBox="1">
            <a:spLocks noChangeArrowheads="1"/>
          </p:cNvSpPr>
          <p:nvPr/>
        </p:nvSpPr>
        <p:spPr bwMode="auto">
          <a:xfrm>
            <a:off x="2459040" y="201453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a,me</a:t>
            </a:r>
            <a:endParaRPr lang="en-US" sz="1600" b="1">
              <a:latin typeface="WinInnwa" charset="0"/>
            </a:endParaRPr>
          </a:p>
        </p:txBody>
      </p:sp>
      <p:sp>
        <p:nvSpPr>
          <p:cNvPr id="1102188" name="Text Box 364"/>
          <p:cNvSpPr txBox="1">
            <a:spLocks noChangeArrowheads="1"/>
          </p:cNvSpPr>
          <p:nvPr/>
        </p:nvSpPr>
        <p:spPr bwMode="auto">
          <a:xfrm>
            <a:off x="2962275" y="1925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(edea0)</a:t>
            </a:r>
            <a:endParaRPr lang="en-US" sz="800" b="1">
              <a:latin typeface="WinInnwa" charset="0"/>
            </a:endParaRPr>
          </a:p>
        </p:txBody>
      </p:sp>
      <p:sp>
        <p:nvSpPr>
          <p:cNvPr id="1102189" name="Text Box 365"/>
          <p:cNvSpPr txBox="1">
            <a:spLocks noChangeArrowheads="1"/>
          </p:cNvSpPr>
          <p:nvPr/>
        </p:nvSpPr>
        <p:spPr bwMode="auto">
          <a:xfrm>
            <a:off x="2500314" y="4892676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Em[kH</a:t>
            </a:r>
            <a:endParaRPr lang="en-US" sz="1600" b="1">
              <a:latin typeface="WinInnwa" charset="0"/>
            </a:endParaRPr>
          </a:p>
        </p:txBody>
      </p:sp>
      <p:sp>
        <p:nvSpPr>
          <p:cNvPr id="1102190" name="Text Box 366"/>
          <p:cNvSpPr txBox="1">
            <a:spLocks noChangeArrowheads="1"/>
          </p:cNvSpPr>
          <p:nvPr/>
        </p:nvSpPr>
        <p:spPr bwMode="auto">
          <a:xfrm>
            <a:off x="2914650" y="4822826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(edea0)</a:t>
            </a:r>
            <a:endParaRPr lang="en-US" sz="800" b="1">
              <a:latin typeface="WinInnwa" charset="0"/>
            </a:endParaRPr>
          </a:p>
        </p:txBody>
      </p:sp>
      <p:sp>
        <p:nvSpPr>
          <p:cNvPr id="1102191" name="Text Box 367"/>
          <p:cNvSpPr txBox="1">
            <a:spLocks noChangeArrowheads="1"/>
          </p:cNvSpPr>
          <p:nvPr/>
        </p:nvSpPr>
        <p:spPr bwMode="auto">
          <a:xfrm>
            <a:off x="2560639" y="3519489"/>
            <a:ext cx="113823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BoA'd</a:t>
            </a:r>
            <a:endParaRPr lang="en-US" sz="1600" b="1">
              <a:latin typeface="WinInnwa" charset="0"/>
            </a:endParaRPr>
          </a:p>
        </p:txBody>
      </p:sp>
      <p:sp>
        <p:nvSpPr>
          <p:cNvPr id="1102192" name="Text Box 368"/>
          <p:cNvSpPr txBox="1">
            <a:spLocks noChangeArrowheads="1"/>
          </p:cNvSpPr>
          <p:nvPr/>
        </p:nvSpPr>
        <p:spPr bwMode="auto">
          <a:xfrm>
            <a:off x="2994025" y="3449639"/>
            <a:ext cx="1138238" cy="2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({'kH)</a:t>
            </a:r>
            <a:endParaRPr lang="en-US" sz="800" b="1">
              <a:latin typeface="WinInnwa" charset="0"/>
            </a:endParaRPr>
          </a:p>
        </p:txBody>
      </p:sp>
      <p:sp>
        <p:nvSpPr>
          <p:cNvPr id="1102193" name="Rectangle 369"/>
          <p:cNvSpPr>
            <a:spLocks noChangeArrowheads="1"/>
          </p:cNvSpPr>
          <p:nvPr/>
        </p:nvSpPr>
        <p:spPr bwMode="auto">
          <a:xfrm>
            <a:off x="2611439" y="1071563"/>
            <a:ext cx="1616075" cy="63992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2194" name="Rectangle 370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102195" name="Group 371"/>
          <p:cNvGrpSpPr>
            <a:grpSpLocks/>
          </p:cNvGrpSpPr>
          <p:nvPr/>
        </p:nvGrpSpPr>
        <p:grpSpPr bwMode="auto">
          <a:xfrm>
            <a:off x="1917698" y="4275139"/>
            <a:ext cx="557212" cy="1163637"/>
            <a:chOff x="1234" y="2786"/>
            <a:chExt cx="351" cy="733"/>
          </a:xfrm>
        </p:grpSpPr>
        <p:sp>
          <p:nvSpPr>
            <p:cNvPr id="1102196" name="Rectangle 372"/>
            <p:cNvSpPr>
              <a:spLocks noChangeArrowheads="1"/>
            </p:cNvSpPr>
            <p:nvPr/>
          </p:nvSpPr>
          <p:spPr bwMode="auto">
            <a:xfrm>
              <a:off x="1234" y="2786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PROPHETS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2197" name="Rectangle 373"/>
            <p:cNvSpPr>
              <a:spLocks noChangeArrowheads="1"/>
            </p:cNvSpPr>
            <p:nvPr/>
          </p:nvSpPr>
          <p:spPr bwMode="auto">
            <a:xfrm>
              <a:off x="1234" y="286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WROTE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2198" name="Rectangle 374"/>
            <p:cNvSpPr>
              <a:spLocks noChangeArrowheads="1"/>
            </p:cNvSpPr>
            <p:nvPr/>
          </p:nvSpPr>
          <p:spPr bwMode="auto">
            <a:xfrm>
              <a:off x="1234" y="2945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ACROSS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2199" name="Rectangle 375"/>
            <p:cNvSpPr>
              <a:spLocks noChangeArrowheads="1"/>
            </p:cNvSpPr>
            <p:nvPr/>
          </p:nvSpPr>
          <p:spPr bwMode="auto">
            <a:xfrm>
              <a:off x="1234" y="30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FOUR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2200" name="Rectangle 376"/>
            <p:cNvSpPr>
              <a:spLocks noChangeArrowheads="1"/>
            </p:cNvSpPr>
            <p:nvPr/>
          </p:nvSpPr>
          <p:spPr bwMode="auto">
            <a:xfrm>
              <a:off x="1234" y="3102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HUNDRED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2201" name="Rectangle 377"/>
            <p:cNvSpPr>
              <a:spLocks noChangeArrowheads="1"/>
            </p:cNvSpPr>
            <p:nvPr/>
          </p:nvSpPr>
          <p:spPr bwMode="auto">
            <a:xfrm>
              <a:off x="1234" y="3184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YEARS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2202" name="Rectangle 378"/>
            <p:cNvSpPr>
              <a:spLocks noChangeArrowheads="1"/>
            </p:cNvSpPr>
            <p:nvPr/>
          </p:nvSpPr>
          <p:spPr bwMode="auto">
            <a:xfrm>
              <a:off x="1234" y="3271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AFTER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2203" name="Rectangle 379"/>
            <p:cNvSpPr>
              <a:spLocks noChangeArrowheads="1"/>
            </p:cNvSpPr>
            <p:nvPr/>
          </p:nvSpPr>
          <p:spPr bwMode="auto">
            <a:xfrm>
              <a:off x="1246" y="3355"/>
              <a:ext cx="2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“</a:t>
              </a:r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THE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1102204" name="Rectangle 380"/>
            <p:cNvSpPr>
              <a:spLocks noChangeArrowheads="1"/>
            </p:cNvSpPr>
            <p:nvPr/>
          </p:nvSpPr>
          <p:spPr bwMode="auto">
            <a:xfrm>
              <a:off x="1270" y="3432"/>
              <a:ext cx="3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WinInnwa" charset="0"/>
                </a:rPr>
                <a:t>         SPLIT</a:t>
              </a:r>
              <a:r>
                <a:rPr lang="ja-JP" altLang="en-US" sz="900" b="1">
                  <a:solidFill>
                    <a:srgbClr val="000000"/>
                  </a:solidFill>
                  <a:latin typeface="WinInnwa" charset="0"/>
                </a:rPr>
                <a:t>”</a:t>
              </a:r>
              <a:endParaRPr lang="en-US" sz="1600">
                <a:latin typeface="WinInnwa" charset="0"/>
              </a:endParaRPr>
            </a:p>
          </p:txBody>
        </p:sp>
      </p:grpSp>
      <p:sp>
        <p:nvSpPr>
          <p:cNvPr id="1102205" name="Text Box 381"/>
          <p:cNvSpPr txBox="1">
            <a:spLocks noChangeArrowheads="1"/>
          </p:cNvSpPr>
          <p:nvPr/>
        </p:nvSpPr>
        <p:spPr bwMode="auto">
          <a:xfrm>
            <a:off x="2627314" y="4098926"/>
            <a:ext cx="1208087" cy="2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16" tIns="48508" rIns="97016" bIns="48508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a,&amp;rd</a:t>
            </a:r>
          </a:p>
        </p:txBody>
      </p:sp>
      <p:sp>
        <p:nvSpPr>
          <p:cNvPr id="1102206" name="Rectangle 382"/>
          <p:cNvSpPr>
            <a:spLocks noChangeArrowheads="1"/>
          </p:cNvSpPr>
          <p:nvPr/>
        </p:nvSpPr>
        <p:spPr bwMode="auto">
          <a:xfrm>
            <a:off x="2562226" y="402590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2207" name="Rectangle 383"/>
          <p:cNvSpPr>
            <a:spLocks noChangeArrowheads="1"/>
          </p:cNvSpPr>
          <p:nvPr/>
        </p:nvSpPr>
        <p:spPr bwMode="auto">
          <a:xfrm>
            <a:off x="2549526" y="4324350"/>
            <a:ext cx="227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sp>
        <p:nvSpPr>
          <p:cNvPr id="1102208" name="Rectangle 384"/>
          <p:cNvSpPr>
            <a:spLocks noChangeArrowheads="1"/>
          </p:cNvSpPr>
          <p:nvPr/>
        </p:nvSpPr>
        <p:spPr bwMode="auto">
          <a:xfrm>
            <a:off x="2641601" y="5981700"/>
            <a:ext cx="227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 b="1">
                <a:solidFill>
                  <a:srgbClr val="000000"/>
                </a:solidFill>
                <a:latin typeface="WinInnwa" charset="0"/>
              </a:rPr>
              <a:t>*</a:t>
            </a:r>
            <a:endParaRPr lang="en-US" sz="1400">
              <a:latin typeface="WinInnwa" charset="0"/>
            </a:endParaRPr>
          </a:p>
        </p:txBody>
      </p:sp>
      <p:grpSp>
        <p:nvGrpSpPr>
          <p:cNvPr id="1102209" name="Group 385"/>
          <p:cNvGrpSpPr>
            <a:grpSpLocks/>
          </p:cNvGrpSpPr>
          <p:nvPr/>
        </p:nvGrpSpPr>
        <p:grpSpPr bwMode="auto">
          <a:xfrm>
            <a:off x="3430588" y="4087813"/>
            <a:ext cx="511174" cy="725488"/>
            <a:chOff x="2995" y="2583"/>
            <a:chExt cx="322" cy="457"/>
          </a:xfrm>
        </p:grpSpPr>
        <p:sp>
          <p:nvSpPr>
            <p:cNvPr id="1102210" name="Text Box 386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i="1">
                  <a:latin typeface="WinInnwa" charset="0"/>
                </a:rPr>
                <a:t>NC</a:t>
              </a:r>
              <a:endParaRPr lang="en-US" sz="800" b="1" i="1">
                <a:solidFill>
                  <a:srgbClr val="00DFCA"/>
                </a:solidFill>
                <a:latin typeface="WinInnwa" charset="0"/>
              </a:endParaRPr>
            </a:p>
          </p:txBody>
        </p:sp>
        <p:grpSp>
          <p:nvGrpSpPr>
            <p:cNvPr id="1102211" name="Group 387"/>
            <p:cNvGrpSpPr>
              <a:grpSpLocks/>
            </p:cNvGrpSpPr>
            <p:nvPr/>
          </p:nvGrpSpPr>
          <p:grpSpPr bwMode="auto">
            <a:xfrm>
              <a:off x="2995" y="2588"/>
              <a:ext cx="299" cy="452"/>
              <a:chOff x="2123" y="2592"/>
              <a:chExt cx="299" cy="452"/>
            </a:xfrm>
          </p:grpSpPr>
          <p:sp>
            <p:nvSpPr>
              <p:cNvPr id="1102212" name="Freeform 388"/>
              <p:cNvSpPr>
                <a:spLocks/>
              </p:cNvSpPr>
              <p:nvPr/>
            </p:nvSpPr>
            <p:spPr bwMode="auto">
              <a:xfrm>
                <a:off x="2123" y="2715"/>
                <a:ext cx="177" cy="329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2213" name="Freeform 389"/>
              <p:cNvSpPr>
                <a:spLocks/>
              </p:cNvSpPr>
              <p:nvPr/>
            </p:nvSpPr>
            <p:spPr bwMode="auto">
              <a:xfrm>
                <a:off x="2125" y="2715"/>
                <a:ext cx="177" cy="329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2214" name="Freeform 390"/>
              <p:cNvSpPr>
                <a:spLocks/>
              </p:cNvSpPr>
              <p:nvPr/>
            </p:nvSpPr>
            <p:spPr bwMode="auto">
              <a:xfrm>
                <a:off x="2218" y="2607"/>
                <a:ext cx="177" cy="329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2215" name="Freeform 391" descr="Cork"/>
              <p:cNvSpPr>
                <a:spLocks/>
              </p:cNvSpPr>
              <p:nvPr/>
            </p:nvSpPr>
            <p:spPr bwMode="auto">
              <a:xfrm>
                <a:off x="2220" y="2633"/>
                <a:ext cx="177" cy="329"/>
              </a:xfrm>
              <a:custGeom>
                <a:avLst/>
                <a:gdLst>
                  <a:gd name="T0" fmla="*/ 599 w 599"/>
                  <a:gd name="T1" fmla="*/ 0 h 432"/>
                  <a:gd name="T2" fmla="*/ 595 w 599"/>
                  <a:gd name="T3" fmla="*/ 6 h 432"/>
                  <a:gd name="T4" fmla="*/ 589 w 599"/>
                  <a:gd name="T5" fmla="*/ 10 h 432"/>
                  <a:gd name="T6" fmla="*/ 585 w 599"/>
                  <a:gd name="T7" fmla="*/ 24 h 432"/>
                  <a:gd name="T8" fmla="*/ 557 w 599"/>
                  <a:gd name="T9" fmla="*/ 92 h 432"/>
                  <a:gd name="T10" fmla="*/ 525 w 599"/>
                  <a:gd name="T11" fmla="*/ 208 h 432"/>
                  <a:gd name="T12" fmla="*/ 515 w 599"/>
                  <a:gd name="T13" fmla="*/ 266 h 432"/>
                  <a:gd name="T14" fmla="*/ 505 w 599"/>
                  <a:gd name="T15" fmla="*/ 350 h 432"/>
                  <a:gd name="T16" fmla="*/ 495 w 599"/>
                  <a:gd name="T17" fmla="*/ 402 h 432"/>
                  <a:gd name="T18" fmla="*/ 461 w 599"/>
                  <a:gd name="T19" fmla="*/ 422 h 432"/>
                  <a:gd name="T20" fmla="*/ 433 w 599"/>
                  <a:gd name="T21" fmla="*/ 414 h 432"/>
                  <a:gd name="T22" fmla="*/ 421 w 599"/>
                  <a:gd name="T23" fmla="*/ 410 h 432"/>
                  <a:gd name="T24" fmla="*/ 425 w 599"/>
                  <a:gd name="T25" fmla="*/ 352 h 432"/>
                  <a:gd name="T26" fmla="*/ 431 w 599"/>
                  <a:gd name="T27" fmla="*/ 338 h 432"/>
                  <a:gd name="T28" fmla="*/ 405 w 599"/>
                  <a:gd name="T29" fmla="*/ 328 h 432"/>
                  <a:gd name="T30" fmla="*/ 347 w 599"/>
                  <a:gd name="T31" fmla="*/ 316 h 432"/>
                  <a:gd name="T32" fmla="*/ 113 w 599"/>
                  <a:gd name="T33" fmla="*/ 360 h 432"/>
                  <a:gd name="T34" fmla="*/ 103 w 599"/>
                  <a:gd name="T35" fmla="*/ 368 h 432"/>
                  <a:gd name="T36" fmla="*/ 87 w 599"/>
                  <a:gd name="T37" fmla="*/ 392 h 432"/>
                  <a:gd name="T38" fmla="*/ 53 w 599"/>
                  <a:gd name="T39" fmla="*/ 432 h 432"/>
                  <a:gd name="T40" fmla="*/ 29 w 599"/>
                  <a:gd name="T41" fmla="*/ 422 h 432"/>
                  <a:gd name="T42" fmla="*/ 17 w 599"/>
                  <a:gd name="T43" fmla="*/ 414 h 432"/>
                  <a:gd name="T44" fmla="*/ 7 w 599"/>
                  <a:gd name="T45" fmla="*/ 398 h 432"/>
                  <a:gd name="T46" fmla="*/ 11 w 599"/>
                  <a:gd name="T47" fmla="*/ 372 h 432"/>
                  <a:gd name="T48" fmla="*/ 17 w 599"/>
                  <a:gd name="T49" fmla="*/ 334 h 432"/>
                  <a:gd name="T50" fmla="*/ 27 w 599"/>
                  <a:gd name="T51" fmla="*/ 262 h 432"/>
                  <a:gd name="T52" fmla="*/ 29 w 599"/>
                  <a:gd name="T53" fmla="*/ 188 h 432"/>
                  <a:gd name="T54" fmla="*/ 31 w 599"/>
                  <a:gd name="T55" fmla="*/ 126 h 432"/>
                  <a:gd name="T56" fmla="*/ 29 w 599"/>
                  <a:gd name="T57" fmla="*/ 82 h 432"/>
                  <a:gd name="T58" fmla="*/ 21 w 599"/>
                  <a:gd name="T59" fmla="*/ 30 h 432"/>
                  <a:gd name="T60" fmla="*/ 19 w 599"/>
                  <a:gd name="T61" fmla="*/ 1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02216" name="Picture 392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02217" name="Freeform 393"/>
              <p:cNvSpPr>
                <a:spLocks/>
              </p:cNvSpPr>
              <p:nvPr/>
            </p:nvSpPr>
            <p:spPr bwMode="auto">
              <a:xfrm>
                <a:off x="2197" y="2710"/>
                <a:ext cx="177" cy="329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2218" name="Freeform 394"/>
              <p:cNvSpPr>
                <a:spLocks/>
              </p:cNvSpPr>
              <p:nvPr/>
            </p:nvSpPr>
            <p:spPr bwMode="auto">
              <a:xfrm>
                <a:off x="2129" y="2608"/>
                <a:ext cx="177" cy="329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02219" name="Rectangle 395"/>
          <p:cNvSpPr>
            <a:spLocks noChangeArrowheads="1"/>
          </p:cNvSpPr>
          <p:nvPr/>
        </p:nvSpPr>
        <p:spPr bwMode="auto">
          <a:xfrm>
            <a:off x="2770188" y="2352676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1102220" name="Rectangle 396"/>
          <p:cNvSpPr>
            <a:spLocks noChangeArrowheads="1"/>
          </p:cNvSpPr>
          <p:nvPr/>
        </p:nvSpPr>
        <p:spPr bwMode="auto">
          <a:xfrm>
            <a:off x="2916239" y="2295526"/>
            <a:ext cx="296234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,k'</a:t>
            </a:r>
            <a:endParaRPr lang="en-US" sz="2000">
              <a:latin typeface="WinInnwa" charset="0"/>
            </a:endParaRPr>
          </a:p>
        </p:txBody>
      </p:sp>
      <p:grpSp>
        <p:nvGrpSpPr>
          <p:cNvPr id="1102221" name="Group 397"/>
          <p:cNvGrpSpPr>
            <a:grpSpLocks/>
          </p:cNvGrpSpPr>
          <p:nvPr/>
        </p:nvGrpSpPr>
        <p:grpSpPr bwMode="auto">
          <a:xfrm>
            <a:off x="2655887" y="2493967"/>
            <a:ext cx="777874" cy="173038"/>
            <a:chOff x="2913" y="1215"/>
            <a:chExt cx="490" cy="109"/>
          </a:xfrm>
        </p:grpSpPr>
        <p:sp>
          <p:nvSpPr>
            <p:cNvPr id="1102222" name="Rectangle 398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102223" name="Rectangle 399"/>
            <p:cNvSpPr>
              <a:spLocks noChangeArrowheads="1"/>
            </p:cNvSpPr>
            <p:nvPr/>
          </p:nvSpPr>
          <p:spPr bwMode="auto">
            <a:xfrm>
              <a:off x="3106" y="1215"/>
              <a:ext cx="2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usqkH;Ncif;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102224" name="Rectangle 400"/>
          <p:cNvSpPr>
            <a:spLocks noChangeArrowheads="1"/>
          </p:cNvSpPr>
          <p:nvPr/>
        </p:nvSpPr>
        <p:spPr bwMode="auto">
          <a:xfrm>
            <a:off x="2763838" y="38004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1102225" name="Rectangle 401"/>
          <p:cNvSpPr>
            <a:spLocks noChangeArrowheads="1"/>
          </p:cNvSpPr>
          <p:nvPr/>
        </p:nvSpPr>
        <p:spPr bwMode="auto">
          <a:xfrm>
            <a:off x="2909889" y="3743325"/>
            <a:ext cx="437300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102226" name="Group 402"/>
          <p:cNvGrpSpPr>
            <a:grpSpLocks/>
          </p:cNvGrpSpPr>
          <p:nvPr/>
        </p:nvGrpSpPr>
        <p:grpSpPr bwMode="auto">
          <a:xfrm>
            <a:off x="2649538" y="3941767"/>
            <a:ext cx="1082675" cy="173038"/>
            <a:chOff x="2913" y="1215"/>
            <a:chExt cx="682" cy="109"/>
          </a:xfrm>
        </p:grpSpPr>
        <p:sp>
          <p:nvSpPr>
            <p:cNvPr id="1102227" name="Rectangle 403"/>
            <p:cNvSpPr>
              <a:spLocks noChangeArrowheads="1"/>
            </p:cNvSpPr>
            <p:nvPr/>
          </p:nvSpPr>
          <p:spPr bwMode="auto">
            <a:xfrm>
              <a:off x="2913" y="1219"/>
              <a:ext cx="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102228" name="Rectangle 404"/>
            <p:cNvSpPr>
              <a:spLocks noChangeArrowheads="1"/>
            </p:cNvSpPr>
            <p:nvPr/>
          </p:nvSpPr>
          <p:spPr bwMode="auto">
            <a:xfrm>
              <a:off x="3106" y="1215"/>
              <a:ext cx="4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   NyoemNzpfNcif;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102229" name="Rectangle 405"/>
          <p:cNvSpPr>
            <a:spLocks noChangeArrowheads="1"/>
          </p:cNvSpPr>
          <p:nvPr/>
        </p:nvSpPr>
        <p:spPr bwMode="auto">
          <a:xfrm>
            <a:off x="2751138" y="5438777"/>
            <a:ext cx="169277" cy="1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 odkU</a:t>
            </a:r>
            <a:endParaRPr lang="en-US" sz="1800">
              <a:latin typeface="WinInnwa" charset="0"/>
            </a:endParaRPr>
          </a:p>
        </p:txBody>
      </p:sp>
      <p:sp>
        <p:nvSpPr>
          <p:cNvPr id="1102230" name="Rectangle 406"/>
          <p:cNvSpPr>
            <a:spLocks noChangeArrowheads="1"/>
          </p:cNvSpPr>
          <p:nvPr/>
        </p:nvSpPr>
        <p:spPr bwMode="auto">
          <a:xfrm>
            <a:off x="2897188" y="5381626"/>
            <a:ext cx="437300" cy="2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    ,k'</a:t>
            </a:r>
            <a:endParaRPr lang="en-US" sz="2000">
              <a:latin typeface="WinInnwa" charset="0"/>
            </a:endParaRPr>
          </a:p>
        </p:txBody>
      </p:sp>
      <p:grpSp>
        <p:nvGrpSpPr>
          <p:cNvPr id="1102231" name="Group 407"/>
          <p:cNvGrpSpPr>
            <a:grpSpLocks/>
          </p:cNvGrpSpPr>
          <p:nvPr/>
        </p:nvGrpSpPr>
        <p:grpSpPr bwMode="auto">
          <a:xfrm>
            <a:off x="2636837" y="5580067"/>
            <a:ext cx="927100" cy="306388"/>
            <a:chOff x="2913" y="1215"/>
            <a:chExt cx="584" cy="193"/>
          </a:xfrm>
        </p:grpSpPr>
        <p:sp>
          <p:nvSpPr>
            <p:cNvPr id="1102232" name="Rectangle 408"/>
            <p:cNvSpPr>
              <a:spLocks noChangeArrowheads="1"/>
            </p:cNvSpPr>
            <p:nvPr/>
          </p:nvSpPr>
          <p:spPr bwMode="auto">
            <a:xfrm>
              <a:off x="2913" y="1219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  <p:sp>
          <p:nvSpPr>
            <p:cNvPr id="1102233" name="Rectangle 409"/>
            <p:cNvSpPr>
              <a:spLocks noChangeArrowheads="1"/>
            </p:cNvSpPr>
            <p:nvPr/>
          </p:nvSpPr>
          <p:spPr bwMode="auto">
            <a:xfrm>
              <a:off x="3106" y="1215"/>
              <a:ext cx="3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odrf;oGm;Ncif;</a:t>
              </a:r>
              <a:r>
                <a:rPr lang="en-US" sz="1000" b="1" u="sng">
                  <a:solidFill>
                    <a:srgbClr val="000000"/>
                  </a:solidFill>
                  <a:latin typeface="WinInnwa" charset="0"/>
                </a:rPr>
                <a:t>:</a:t>
              </a:r>
              <a:endParaRPr lang="en-US" sz="1800">
                <a:latin typeface="WinInnwa" charset="0"/>
              </a:endParaRPr>
            </a:p>
          </p:txBody>
        </p:sp>
      </p:grpSp>
      <p:sp>
        <p:nvSpPr>
          <p:cNvPr id="1102234" name="Rectangle 410"/>
          <p:cNvSpPr>
            <a:spLocks noChangeArrowheads="1"/>
          </p:cNvSpPr>
          <p:nvPr/>
        </p:nvSpPr>
        <p:spPr bwMode="auto">
          <a:xfrm>
            <a:off x="2790825" y="1160464"/>
            <a:ext cx="12824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1">
                <a:solidFill>
                  <a:srgbClr val="000000"/>
                </a:solidFill>
                <a:latin typeface="WinInnwa" charset="0"/>
              </a:rPr>
              <a:t>odkU</a:t>
            </a:r>
            <a:endParaRPr lang="en-US" sz="1800">
              <a:latin typeface="WinInnwa" charset="0"/>
            </a:endParaRPr>
          </a:p>
        </p:txBody>
      </p:sp>
      <p:sp>
        <p:nvSpPr>
          <p:cNvPr id="1102235" name="Rectangle 411"/>
          <p:cNvSpPr>
            <a:spLocks noChangeArrowheads="1"/>
          </p:cNvSpPr>
          <p:nvPr/>
        </p:nvSpPr>
        <p:spPr bwMode="auto">
          <a:xfrm>
            <a:off x="2936875" y="1103313"/>
            <a:ext cx="5770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1">
                <a:solidFill>
                  <a:srgbClr val="000000"/>
                </a:solidFill>
                <a:latin typeface="WinInnwa" charset="0"/>
              </a:rPr>
              <a:t> £Koa&amp;v</a:t>
            </a:r>
            <a:endParaRPr lang="en-US" sz="2000">
              <a:latin typeface="WinInnwa" charset="0"/>
            </a:endParaRPr>
          </a:p>
        </p:txBody>
      </p:sp>
      <p:grpSp>
        <p:nvGrpSpPr>
          <p:cNvPr id="1102236" name="Group 412"/>
          <p:cNvGrpSpPr>
            <a:grpSpLocks/>
          </p:cNvGrpSpPr>
          <p:nvPr/>
        </p:nvGrpSpPr>
        <p:grpSpPr bwMode="auto">
          <a:xfrm>
            <a:off x="2676530" y="1301753"/>
            <a:ext cx="563563" cy="300038"/>
            <a:chOff x="2913" y="1215"/>
            <a:chExt cx="355" cy="189"/>
          </a:xfrm>
        </p:grpSpPr>
        <p:sp>
          <p:nvSpPr>
            <p:cNvPr id="1102237" name="Rectangle 413"/>
            <p:cNvSpPr>
              <a:spLocks noChangeArrowheads="1"/>
            </p:cNvSpPr>
            <p:nvPr/>
          </p:nvSpPr>
          <p:spPr bwMode="auto">
            <a:xfrm>
              <a:off x="2913" y="1219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000" b="1">
                  <a:solidFill>
                    <a:srgbClr val="000000"/>
                  </a:solidFill>
                  <a:latin typeface="WinInnwa" charset="0"/>
                </a:rPr>
                <a:t>     (r-edKifiH)</a:t>
              </a:r>
              <a:endParaRPr lang="en-US" sz="1800">
                <a:latin typeface="WinInnwa" charset="0"/>
              </a:endParaRPr>
            </a:p>
          </p:txBody>
        </p:sp>
        <p:sp>
          <p:nvSpPr>
            <p:cNvPr id="1102238" name="Rectangle 414"/>
            <p:cNvSpPr>
              <a:spLocks noChangeArrowheads="1"/>
            </p:cNvSpPr>
            <p:nvPr/>
          </p:nvSpPr>
          <p:spPr bwMode="auto">
            <a:xfrm>
              <a:off x="3106" y="1215"/>
              <a:ext cx="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10000"/>
                </a:lnSpc>
              </a:pPr>
              <a:endParaRPr lang="my-MM" sz="1800">
                <a:latin typeface="WinInnwa" charset="0"/>
              </a:endParaRPr>
            </a:p>
          </p:txBody>
        </p:sp>
      </p:grpSp>
      <p:sp>
        <p:nvSpPr>
          <p:cNvPr id="1102239" name="Line 415"/>
          <p:cNvSpPr>
            <a:spLocks noChangeShapeType="1"/>
          </p:cNvSpPr>
          <p:nvPr/>
        </p:nvSpPr>
        <p:spPr bwMode="auto">
          <a:xfrm>
            <a:off x="2627314" y="5368926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240" name="Line 416"/>
          <p:cNvSpPr>
            <a:spLocks noChangeShapeType="1"/>
          </p:cNvSpPr>
          <p:nvPr/>
        </p:nvSpPr>
        <p:spPr bwMode="auto">
          <a:xfrm>
            <a:off x="2589213" y="3743326"/>
            <a:ext cx="1314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241" name="Rectangle 417"/>
          <p:cNvSpPr>
            <a:spLocks noChangeArrowheads="1"/>
          </p:cNvSpPr>
          <p:nvPr/>
        </p:nvSpPr>
        <p:spPr bwMode="auto">
          <a:xfrm>
            <a:off x="4198939" y="2300288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2242" name="Text Box 418"/>
          <p:cNvSpPr txBox="1">
            <a:spLocks noChangeArrowheads="1"/>
          </p:cNvSpPr>
          <p:nvPr/>
        </p:nvSpPr>
        <p:spPr bwMode="auto">
          <a:xfrm rot="-5400000">
            <a:off x="2197894" y="3858420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 </a:t>
            </a:r>
            <a:endParaRPr lang="en-US" sz="900">
              <a:latin typeface="WinInnwa" charset="0"/>
            </a:endParaRPr>
          </a:p>
        </p:txBody>
      </p:sp>
      <p:sp>
        <p:nvSpPr>
          <p:cNvPr id="110182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827" name="Rectangle 3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828" name="Rectangle 4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829" name="Rectangle 5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834" name="Rectangle 10"/>
          <p:cNvSpPr>
            <a:spLocks noChangeArrowheads="1"/>
          </p:cNvSpPr>
          <p:nvPr/>
        </p:nvSpPr>
        <p:spPr bwMode="auto">
          <a:xfrm>
            <a:off x="5065714" y="454025"/>
            <a:ext cx="4692650" cy="683418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10190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12" name="Rectangle 88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13" name="Rectangle 89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14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15" name="Rectangle 91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16" name="Rectangle 92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17" name="Rectangle 93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18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19" name="Rectangle 95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20" name="Rectangle 96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21" name="Rectangle 97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22" name="Rectangle 98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23" name="Rectangle 99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25" name="Rectangle 101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2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27" name="Rectangle 103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2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30" name="Rectangle 106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1101949" name="Rectangle 125"/>
          <p:cNvSpPr>
            <a:spLocks noChangeArrowheads="1"/>
          </p:cNvSpPr>
          <p:nvPr/>
        </p:nvSpPr>
        <p:spPr bwMode="auto">
          <a:xfrm>
            <a:off x="4243389" y="1866901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(r)</a:t>
            </a:r>
          </a:p>
        </p:txBody>
      </p:sp>
      <p:sp>
        <p:nvSpPr>
          <p:cNvPr id="1101950" name="Rectangle 126"/>
          <p:cNvSpPr>
            <a:spLocks noChangeArrowheads="1"/>
          </p:cNvSpPr>
          <p:nvPr/>
        </p:nvSpPr>
        <p:spPr bwMode="auto">
          <a:xfrm>
            <a:off x="4224338" y="304165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1951" name="Rectangle 127"/>
          <p:cNvSpPr>
            <a:spLocks noChangeArrowheads="1"/>
          </p:cNvSpPr>
          <p:nvPr/>
        </p:nvSpPr>
        <p:spPr bwMode="auto">
          <a:xfrm>
            <a:off x="4225925" y="4438650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1952" name="Rectangle 128"/>
          <p:cNvSpPr>
            <a:spLocks noChangeArrowheads="1"/>
          </p:cNvSpPr>
          <p:nvPr/>
        </p:nvSpPr>
        <p:spPr bwMode="auto">
          <a:xfrm>
            <a:off x="4211639" y="5732464"/>
            <a:ext cx="622300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1953" name="Rectangle 129"/>
          <p:cNvSpPr>
            <a:spLocks noChangeArrowheads="1"/>
          </p:cNvSpPr>
          <p:nvPr/>
        </p:nvSpPr>
        <p:spPr bwMode="auto">
          <a:xfrm>
            <a:off x="4210050" y="6661150"/>
            <a:ext cx="622300" cy="3703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(w)</a:t>
            </a:r>
          </a:p>
        </p:txBody>
      </p:sp>
      <p:sp>
        <p:nvSpPr>
          <p:cNvPr id="1102018" name="Rectangle 194"/>
          <p:cNvSpPr>
            <a:spLocks noChangeArrowheads="1"/>
          </p:cNvSpPr>
          <p:nvPr/>
        </p:nvSpPr>
        <p:spPr bwMode="auto">
          <a:xfrm>
            <a:off x="4979989" y="414339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02019" name="Picture 19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469901"/>
            <a:ext cx="4716463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2020" name="Rectangle 196"/>
          <p:cNvSpPr>
            <a:spLocks noChangeArrowheads="1"/>
          </p:cNvSpPr>
          <p:nvPr/>
        </p:nvSpPr>
        <p:spPr bwMode="auto">
          <a:xfrm>
            <a:off x="4989513" y="407989"/>
            <a:ext cx="4692650" cy="683418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endParaRPr lang="my-MM" sz="1800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02021" name="Rectangle 197"/>
          <p:cNvSpPr>
            <a:spLocks noChangeArrowheads="1"/>
          </p:cNvSpPr>
          <p:nvPr/>
        </p:nvSpPr>
        <p:spPr bwMode="auto">
          <a:xfrm>
            <a:off x="5026026" y="412751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102022" name="Picture 19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488" y="0"/>
            <a:ext cx="2106612" cy="15795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2024" name="Rectangle 200"/>
          <p:cNvSpPr>
            <a:spLocks noChangeArrowheads="1"/>
          </p:cNvSpPr>
          <p:nvPr/>
        </p:nvSpPr>
        <p:spPr bwMode="auto">
          <a:xfrm>
            <a:off x="5575301" y="4243389"/>
            <a:ext cx="3548063" cy="1422022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02038" name="Rectangle 214"/>
          <p:cNvSpPr>
            <a:spLocks noChangeArrowheads="1"/>
          </p:cNvSpPr>
          <p:nvPr/>
        </p:nvSpPr>
        <p:spPr bwMode="auto">
          <a:xfrm>
            <a:off x="6684963" y="584201"/>
            <a:ext cx="2706688" cy="6392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66FFFF"/>
                </a:solidFill>
                <a:latin typeface="WinInnwa" charset="0"/>
              </a:rPr>
              <a:t> </a:t>
            </a:r>
            <a:endParaRPr lang="en-US" sz="1400" b="1" u="sng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02036" name="Text Box 212"/>
          <p:cNvSpPr txBox="1">
            <a:spLocks noChangeArrowheads="1"/>
          </p:cNvSpPr>
          <p:nvPr/>
        </p:nvSpPr>
        <p:spPr bwMode="auto">
          <a:xfrm>
            <a:off x="5081589" y="5734051"/>
            <a:ext cx="4422776" cy="172315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awmifydkif;edKifiH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usrf; 14 tkyf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3200" b="1">
              <a:solidFill>
                <a:srgbClr val="66FFFF"/>
              </a:solidFill>
              <a:latin typeface="WinInnwa" charset="0"/>
            </a:endParaRPr>
          </a:p>
        </p:txBody>
      </p:sp>
      <p:sp>
        <p:nvSpPr>
          <p:cNvPr id="1102030" name="Text Box 206"/>
          <p:cNvSpPr txBox="1">
            <a:spLocks noChangeArrowheads="1"/>
          </p:cNvSpPr>
          <p:nvPr/>
        </p:nvSpPr>
        <p:spPr bwMode="auto">
          <a:xfrm>
            <a:off x="4965700" y="4257676"/>
            <a:ext cx="4730750" cy="172315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rgbClr val="66FFFF"/>
              </a:solidFill>
              <a:latin typeface="WinInnw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66FFFF"/>
                </a:solidFill>
                <a:latin typeface="WinInnwa" charset="0"/>
              </a:rPr>
              <a:t>aNrmufydkif;edKifiH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solidFill>
                  <a:srgbClr val="66FFFF"/>
                </a:solidFill>
                <a:latin typeface="WinInnwa" charset="0"/>
              </a:rPr>
              <a:t>usrf; 3 tkyf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3200" b="1">
              <a:solidFill>
                <a:srgbClr val="66FFFF"/>
              </a:solidFill>
              <a:latin typeface="WinInnwa" charset="0"/>
            </a:endParaRPr>
          </a:p>
        </p:txBody>
      </p:sp>
      <p:grpSp>
        <p:nvGrpSpPr>
          <p:cNvPr id="1102052" name="Group 228"/>
          <p:cNvGrpSpPr>
            <a:grpSpLocks/>
          </p:cNvGrpSpPr>
          <p:nvPr/>
        </p:nvGrpSpPr>
        <p:grpSpPr bwMode="auto">
          <a:xfrm>
            <a:off x="2563813" y="1365251"/>
            <a:ext cx="7140575" cy="4200525"/>
            <a:chOff x="1552" y="831"/>
            <a:chExt cx="4498" cy="2646"/>
          </a:xfrm>
        </p:grpSpPr>
        <p:sp>
          <p:nvSpPr>
            <p:cNvPr id="1102043" name="AutoShape 219"/>
            <p:cNvSpPr>
              <a:spLocks noChangeArrowheads="1"/>
            </p:cNvSpPr>
            <p:nvPr/>
          </p:nvSpPr>
          <p:spPr bwMode="auto">
            <a:xfrm>
              <a:off x="1552" y="831"/>
              <a:ext cx="881" cy="63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048" name="Line 224"/>
            <p:cNvSpPr>
              <a:spLocks noChangeShapeType="1"/>
            </p:cNvSpPr>
            <p:nvPr/>
          </p:nvSpPr>
          <p:spPr bwMode="auto">
            <a:xfrm>
              <a:off x="2454" y="1129"/>
              <a:ext cx="764" cy="200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037" name="AutoShape 213"/>
            <p:cNvSpPr>
              <a:spLocks noChangeArrowheads="1"/>
            </p:cNvSpPr>
            <p:nvPr/>
          </p:nvSpPr>
          <p:spPr bwMode="auto">
            <a:xfrm>
              <a:off x="3202" y="2771"/>
              <a:ext cx="2848" cy="70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>
                  <a:latin typeface="WinInnwa" charset="0"/>
                </a:rPr>
                <a:t>V</a:t>
              </a:r>
            </a:p>
          </p:txBody>
        </p:sp>
      </p:grpSp>
      <p:grpSp>
        <p:nvGrpSpPr>
          <p:cNvPr id="1102051" name="Group 227"/>
          <p:cNvGrpSpPr>
            <a:grpSpLocks/>
          </p:cNvGrpSpPr>
          <p:nvPr/>
        </p:nvGrpSpPr>
        <p:grpSpPr bwMode="auto">
          <a:xfrm>
            <a:off x="2511425" y="2360614"/>
            <a:ext cx="7180263" cy="5041900"/>
            <a:chOff x="1554" y="1508"/>
            <a:chExt cx="4523" cy="3111"/>
          </a:xfrm>
        </p:grpSpPr>
        <p:sp>
          <p:nvSpPr>
            <p:cNvPr id="1102050" name="Line 226"/>
            <p:cNvSpPr>
              <a:spLocks noChangeShapeType="1"/>
            </p:cNvSpPr>
            <p:nvPr/>
          </p:nvSpPr>
          <p:spPr bwMode="auto">
            <a:xfrm>
              <a:off x="2408" y="2905"/>
              <a:ext cx="808" cy="113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042" name="AutoShape 218"/>
            <p:cNvSpPr>
              <a:spLocks noChangeArrowheads="1"/>
            </p:cNvSpPr>
            <p:nvPr/>
          </p:nvSpPr>
          <p:spPr bwMode="auto">
            <a:xfrm>
              <a:off x="1554" y="1508"/>
              <a:ext cx="881" cy="311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049" name="AutoShape 225"/>
            <p:cNvSpPr>
              <a:spLocks noChangeArrowheads="1"/>
            </p:cNvSpPr>
            <p:nvPr/>
          </p:nvSpPr>
          <p:spPr bwMode="auto">
            <a:xfrm>
              <a:off x="3229" y="3685"/>
              <a:ext cx="2848" cy="70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2053" name="Text Box 229"/>
          <p:cNvSpPr txBox="1">
            <a:spLocks noChangeArrowheads="1"/>
          </p:cNvSpPr>
          <p:nvPr/>
        </p:nvSpPr>
        <p:spPr bwMode="auto">
          <a:xfrm>
            <a:off x="9036912" y="7473927"/>
            <a:ext cx="295142" cy="2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83</a:t>
            </a:r>
          </a:p>
        </p:txBody>
      </p:sp>
      <p:sp>
        <p:nvSpPr>
          <p:cNvPr id="1102056" name="Rectangle 232"/>
          <p:cNvSpPr>
            <a:spLocks noChangeArrowheads="1"/>
          </p:cNvSpPr>
          <p:nvPr/>
        </p:nvSpPr>
        <p:spPr bwMode="auto">
          <a:xfrm>
            <a:off x="6472239" y="555625"/>
            <a:ext cx="3101975" cy="558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 </a:t>
            </a:r>
            <a:endParaRPr lang="en-US" sz="12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02057" name="Rectangle 233"/>
          <p:cNvSpPr>
            <a:spLocks noChangeArrowheads="1"/>
          </p:cNvSpPr>
          <p:nvPr/>
        </p:nvSpPr>
        <p:spPr bwMode="auto">
          <a:xfrm>
            <a:off x="6289676" y="584201"/>
            <a:ext cx="3571875" cy="17731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WinInnwa" charset="0"/>
              </a:rPr>
              <a:t>pmtkyfrsm;udk tpDtpOfvdkufxm;Ncif;?               "r®a[mif;usrf;\tpDtpOfvdkufwnfaqmufrIS</a:t>
            </a:r>
            <a:endParaRPr lang="en-US" sz="2200" b="1" i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102058" name="Text Box 234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</a:t>
            </a:r>
          </a:p>
        </p:txBody>
      </p:sp>
      <p:grpSp>
        <p:nvGrpSpPr>
          <p:cNvPr id="1102059" name="Group 235"/>
          <p:cNvGrpSpPr>
            <a:grpSpLocks/>
          </p:cNvGrpSpPr>
          <p:nvPr/>
        </p:nvGrpSpPr>
        <p:grpSpPr bwMode="auto">
          <a:xfrm>
            <a:off x="5046664" y="2335213"/>
            <a:ext cx="4700587" cy="1766887"/>
            <a:chOff x="3187" y="1239"/>
            <a:chExt cx="2961" cy="1113"/>
          </a:xfrm>
        </p:grpSpPr>
        <p:sp>
          <p:nvSpPr>
            <p:cNvPr id="1102060" name="Text Box 236"/>
            <p:cNvSpPr txBox="1">
              <a:spLocks noChangeArrowheads="1"/>
            </p:cNvSpPr>
            <p:nvPr/>
          </p:nvSpPr>
          <p:spPr bwMode="auto">
            <a:xfrm>
              <a:off x="3323" y="1978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>
                  <a:solidFill>
                    <a:srgbClr val="FFEA18"/>
                  </a:solidFill>
                  <a:latin typeface="WinInnwa" charset="0"/>
                </a:rPr>
                <a:t>NyifqifNcif;</a:t>
              </a:r>
              <a:r>
                <a:rPr lang="ja-JP" altLang="en-US" sz="3600" b="1">
                  <a:solidFill>
                    <a:srgbClr val="FFEA18"/>
                  </a:solidFill>
                  <a:latin typeface="WinInnwa" charset="0"/>
                </a:rPr>
                <a:t>““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102061" name="Text Box 237"/>
            <p:cNvSpPr txBox="1">
              <a:spLocks noChangeArrowheads="1"/>
            </p:cNvSpPr>
            <p:nvPr/>
          </p:nvSpPr>
          <p:spPr bwMode="auto">
            <a:xfrm>
              <a:off x="3187" y="1571"/>
              <a:ext cx="2961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17 usrf;udk</a:t>
              </a:r>
              <a:endParaRPr lang="en-US" sz="2800" b="1">
                <a:solidFill>
                  <a:srgbClr val="FFEA18"/>
                </a:solidFill>
                <a:latin typeface="WinInnwa" charset="0"/>
              </a:endParaRPr>
            </a:p>
          </p:txBody>
        </p:sp>
        <p:sp>
          <p:nvSpPr>
            <p:cNvPr id="1102062" name="Text Box 238"/>
            <p:cNvSpPr txBox="1">
              <a:spLocks noChangeArrowheads="1"/>
            </p:cNvSpPr>
            <p:nvPr/>
          </p:nvSpPr>
          <p:spPr bwMode="auto">
            <a:xfrm>
              <a:off x="3279" y="1239"/>
              <a:ext cx="2728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1" i="1">
                  <a:solidFill>
                    <a:srgbClr val="FFEA18"/>
                  </a:solidFill>
                  <a:latin typeface="WinInnwa" charset="0"/>
                </a:rPr>
                <a:t>7IwfaxG;rIr&amp;Sdap&amp;ef</a:t>
              </a:r>
              <a:endParaRPr lang="en-US" sz="36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sp>
        <p:nvSpPr>
          <p:cNvPr id="1102243" name="Text Box 419"/>
          <p:cNvSpPr txBox="1">
            <a:spLocks noChangeArrowheads="1"/>
          </p:cNvSpPr>
          <p:nvPr/>
        </p:nvSpPr>
        <p:spPr bwMode="auto">
          <a:xfrm rot="-5400000">
            <a:off x="1697832" y="3597672"/>
            <a:ext cx="4703762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ya&amp;mzufusrf; (17)</a:t>
            </a:r>
            <a:endParaRPr lang="en-US" sz="2000" b="1">
              <a:latin typeface="WinInnwa" charset="0"/>
            </a:endParaRPr>
          </a:p>
        </p:txBody>
      </p:sp>
      <p:sp>
        <p:nvSpPr>
          <p:cNvPr id="1102244" name="Line 420"/>
          <p:cNvSpPr>
            <a:spLocks noChangeShapeType="1"/>
          </p:cNvSpPr>
          <p:nvPr/>
        </p:nvSpPr>
        <p:spPr bwMode="auto">
          <a:xfrm flipV="1">
            <a:off x="2678114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245" name="Line 421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246" name="Line 422"/>
          <p:cNvSpPr>
            <a:spLocks noChangeShapeType="1"/>
          </p:cNvSpPr>
          <p:nvPr/>
        </p:nvSpPr>
        <p:spPr bwMode="auto">
          <a:xfrm flipV="1">
            <a:off x="2681289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02247" name="Line 423"/>
          <p:cNvSpPr>
            <a:spLocks noChangeShapeType="1"/>
          </p:cNvSpPr>
          <p:nvPr/>
        </p:nvSpPr>
        <p:spPr bwMode="auto">
          <a:xfrm flipV="1">
            <a:off x="2673351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0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0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0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0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036" grpId="0" autoUpdateAnimBg="0"/>
      <p:bldP spid="1102030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710" name="Picture 1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713" name="Rectangle 1289"/>
          <p:cNvSpPr>
            <a:spLocks noChangeArrowheads="1"/>
          </p:cNvSpPr>
          <p:nvPr/>
        </p:nvSpPr>
        <p:spPr bwMode="auto">
          <a:xfrm>
            <a:off x="517525" y="479425"/>
            <a:ext cx="9036050" cy="67833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744748" name="Picture 13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176" y="1446215"/>
            <a:ext cx="3503613" cy="4721225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451" name="Rectangle 1027"/>
          <p:cNvSpPr>
            <a:spLocks noChangeArrowheads="1"/>
          </p:cNvSpPr>
          <p:nvPr/>
        </p:nvSpPr>
        <p:spPr bwMode="auto">
          <a:xfrm>
            <a:off x="5575301" y="4243389"/>
            <a:ext cx="3548063" cy="1422022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WinInnw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>
              <a:solidFill>
                <a:srgbClr val="063DE8"/>
              </a:solidFill>
              <a:latin typeface="WinInnwa" charset="0"/>
            </a:endParaRPr>
          </a:p>
        </p:txBody>
      </p:sp>
      <p:sp>
        <p:nvSpPr>
          <p:cNvPr id="744452" name="Rectangle 1028"/>
          <p:cNvSpPr>
            <a:spLocks noChangeArrowheads="1"/>
          </p:cNvSpPr>
          <p:nvPr/>
        </p:nvSpPr>
        <p:spPr bwMode="auto">
          <a:xfrm>
            <a:off x="2840038" y="22828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453" name="Rectangle 1029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454" name="Rectangle 1030"/>
          <p:cNvSpPr>
            <a:spLocks noChangeArrowheads="1"/>
          </p:cNvSpPr>
          <p:nvPr/>
        </p:nvSpPr>
        <p:spPr bwMode="auto">
          <a:xfrm>
            <a:off x="2855914" y="46624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455" name="Rectangle 1031"/>
          <p:cNvSpPr>
            <a:spLocks noChangeArrowheads="1"/>
          </p:cNvSpPr>
          <p:nvPr/>
        </p:nvSpPr>
        <p:spPr bwMode="auto">
          <a:xfrm>
            <a:off x="2840038" y="4965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456" name="Rectangle 1032"/>
          <p:cNvSpPr>
            <a:spLocks noChangeArrowheads="1"/>
          </p:cNvSpPr>
          <p:nvPr/>
        </p:nvSpPr>
        <p:spPr bwMode="auto">
          <a:xfrm>
            <a:off x="2840038" y="5175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0" name="Rectangle 1126"/>
          <p:cNvSpPr>
            <a:spLocks noChangeArrowheads="1"/>
          </p:cNvSpPr>
          <p:nvPr/>
        </p:nvSpPr>
        <p:spPr bwMode="auto">
          <a:xfrm>
            <a:off x="933450" y="29337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1" name="Rectangle 1127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2" name="Rectangle 1128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3" name="Rectangle 1129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4" name="Rectangle 1130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5" name="Rectangle 1131"/>
          <p:cNvSpPr>
            <a:spLocks noChangeArrowheads="1"/>
          </p:cNvSpPr>
          <p:nvPr/>
        </p:nvSpPr>
        <p:spPr bwMode="auto">
          <a:xfrm>
            <a:off x="2894013" y="36830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6" name="Rectangle 1132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7" name="Rectangle 1133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8" name="Rectangle 1134"/>
          <p:cNvSpPr>
            <a:spLocks noChangeArrowheads="1"/>
          </p:cNvSpPr>
          <p:nvPr/>
        </p:nvSpPr>
        <p:spPr bwMode="auto">
          <a:xfrm>
            <a:off x="3117850" y="3170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59" name="Rectangle 1135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0" name="Rectangle 1136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1" name="Rectangle 1137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3" name="Rectangle 1139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4" name="Rectangle 1140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5" name="Rectangle 1141"/>
          <p:cNvSpPr>
            <a:spLocks noChangeArrowheads="1"/>
          </p:cNvSpPr>
          <p:nvPr/>
        </p:nvSpPr>
        <p:spPr bwMode="auto">
          <a:xfrm>
            <a:off x="2814638" y="69564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6" name="Rectangle 1142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568" name="Rectangle 1144"/>
          <p:cNvSpPr>
            <a:spLocks noChangeArrowheads="1"/>
          </p:cNvSpPr>
          <p:nvPr/>
        </p:nvSpPr>
        <p:spPr bwMode="auto">
          <a:xfrm>
            <a:off x="3101975" y="238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my-MM" sz="1400">
              <a:latin typeface="WinInnwa" charset="0"/>
            </a:endParaRPr>
          </a:p>
        </p:txBody>
      </p:sp>
      <p:sp>
        <p:nvSpPr>
          <p:cNvPr id="744695" name="Text Box 1271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744708" name="Text Box 1284"/>
          <p:cNvSpPr txBox="1">
            <a:spLocks noChangeArrowheads="1"/>
          </p:cNvSpPr>
          <p:nvPr/>
        </p:nvSpPr>
        <p:spPr bwMode="auto">
          <a:xfrm>
            <a:off x="9077079" y="7341321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 </a:t>
            </a:r>
          </a:p>
        </p:txBody>
      </p:sp>
      <p:sp>
        <p:nvSpPr>
          <p:cNvPr id="744715" name="Rectangle 1291"/>
          <p:cNvSpPr>
            <a:spLocks noChangeArrowheads="1"/>
          </p:cNvSpPr>
          <p:nvPr/>
        </p:nvSpPr>
        <p:spPr bwMode="auto">
          <a:xfrm>
            <a:off x="5073650" y="1296988"/>
            <a:ext cx="4349750" cy="6581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usrf;rsm;udk </a:t>
            </a:r>
          </a:p>
        </p:txBody>
      </p:sp>
      <p:sp>
        <p:nvSpPr>
          <p:cNvPr id="744717" name="Text Box 1293"/>
          <p:cNvSpPr txBox="1">
            <a:spLocks noChangeArrowheads="1"/>
          </p:cNvSpPr>
          <p:nvPr/>
        </p:nvSpPr>
        <p:spPr bwMode="auto">
          <a:xfrm>
            <a:off x="5024439" y="2928938"/>
            <a:ext cx="4579937" cy="159380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66FFFF"/>
                </a:solidFill>
                <a:latin typeface="WinInnwa" charset="0"/>
              </a:rPr>
              <a:t>"r®a[mif;usrf; 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66FFFF"/>
                </a:solidFill>
                <a:latin typeface="WinInnwa" charset="0"/>
              </a:rPr>
              <a:t>39 usrf;</a:t>
            </a:r>
            <a:r>
              <a:rPr lang="en-US" sz="3600" b="1">
                <a:solidFill>
                  <a:srgbClr val="66FFFF"/>
                </a:solidFill>
                <a:latin typeface="WinInnwa" charset="0"/>
              </a:rPr>
              <a:t>           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grpSp>
        <p:nvGrpSpPr>
          <p:cNvPr id="744747" name="Group 1323"/>
          <p:cNvGrpSpPr>
            <a:grpSpLocks/>
          </p:cNvGrpSpPr>
          <p:nvPr/>
        </p:nvGrpSpPr>
        <p:grpSpPr bwMode="auto">
          <a:xfrm>
            <a:off x="5364164" y="4948236"/>
            <a:ext cx="3867150" cy="1473973"/>
            <a:chOff x="3379" y="3306"/>
            <a:chExt cx="2436" cy="1283"/>
          </a:xfrm>
        </p:grpSpPr>
        <p:sp>
          <p:nvSpPr>
            <p:cNvPr id="744720" name="AutoShape 1296"/>
            <p:cNvSpPr>
              <a:spLocks noChangeArrowheads="1"/>
            </p:cNvSpPr>
            <p:nvPr/>
          </p:nvSpPr>
          <p:spPr bwMode="auto">
            <a:xfrm>
              <a:off x="3409" y="3306"/>
              <a:ext cx="2406" cy="80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my-MM" i="1">
                <a:solidFill>
                  <a:srgbClr val="FFE957"/>
                </a:solidFill>
                <a:latin typeface="WinInnwa" charset="0"/>
              </a:endParaRPr>
            </a:p>
          </p:txBody>
        </p:sp>
        <p:sp>
          <p:nvSpPr>
            <p:cNvPr id="744721" name="Text Box 1297"/>
            <p:cNvSpPr txBox="1">
              <a:spLocks noChangeArrowheads="1"/>
            </p:cNvSpPr>
            <p:nvPr/>
          </p:nvSpPr>
          <p:spPr bwMode="auto">
            <a:xfrm>
              <a:off x="3379" y="3329"/>
              <a:ext cx="2417" cy="12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WinInnwa" charset="0"/>
                </a:rPr>
                <a:t>usrf;pmumvcefYrSef;aNc? tmNA[HrwdkifrSdrS bDpD 430 xd </a:t>
              </a:r>
            </a:p>
            <a:p>
              <a:pPr algn="ctr">
                <a:spcBef>
                  <a:spcPct val="50000"/>
                </a:spcBef>
              </a:pPr>
              <a:endParaRPr lang="en-US" b="1">
                <a:solidFill>
                  <a:srgbClr val="FFE957"/>
                </a:solidFill>
                <a:latin typeface="WinInnwa" charset="0"/>
              </a:endParaRPr>
            </a:p>
          </p:txBody>
        </p:sp>
      </p:grpSp>
      <p:sp>
        <p:nvSpPr>
          <p:cNvPr id="744724" name="Rectangle 1300"/>
          <p:cNvSpPr>
            <a:spLocks noChangeArrowheads="1"/>
          </p:cNvSpPr>
          <p:nvPr/>
        </p:nvSpPr>
        <p:spPr bwMode="auto">
          <a:xfrm>
            <a:off x="5097463" y="1997075"/>
            <a:ext cx="4349750" cy="6581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300" b="1" i="1">
                <a:solidFill>
                  <a:schemeClr val="bg1"/>
                </a:solidFill>
                <a:latin typeface="WinInnwa" charset="0"/>
              </a:rPr>
              <a:t>tpDpOfwusxm;&amp;SdNcif;</a:t>
            </a:r>
            <a:endParaRPr lang="en-US" sz="2000" b="1" u="sng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744725" name="Text Box 1301"/>
          <p:cNvSpPr txBox="1">
            <a:spLocks noChangeArrowheads="1"/>
          </p:cNvSpPr>
          <p:nvPr/>
        </p:nvSpPr>
        <p:spPr bwMode="auto">
          <a:xfrm>
            <a:off x="9034453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84</a:t>
            </a:r>
          </a:p>
        </p:txBody>
      </p:sp>
      <p:sp>
        <p:nvSpPr>
          <p:cNvPr id="744732" name="Rectangle 1308"/>
          <p:cNvSpPr>
            <a:spLocks noChangeArrowheads="1"/>
          </p:cNvSpPr>
          <p:nvPr/>
        </p:nvSpPr>
        <p:spPr bwMode="auto">
          <a:xfrm>
            <a:off x="1604963" y="1416051"/>
            <a:ext cx="3554412" cy="48117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44739" name="Text Box 1315"/>
          <p:cNvSpPr txBox="1">
            <a:spLocks noChangeArrowheads="1"/>
          </p:cNvSpPr>
          <p:nvPr/>
        </p:nvSpPr>
        <p:spPr bwMode="auto">
          <a:xfrm>
            <a:off x="1452563" y="1704975"/>
            <a:ext cx="3484562" cy="52992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819"/>
                </a:solidFill>
                <a:latin typeface="WinInnwa" charset="0"/>
              </a:rPr>
              <a:t>pkpnf;xm;aom</a:t>
            </a:r>
          </a:p>
        </p:txBody>
      </p:sp>
      <p:sp>
        <p:nvSpPr>
          <p:cNvPr id="744740" name="Text Box 1316"/>
          <p:cNvSpPr txBox="1">
            <a:spLocks noChangeArrowheads="1"/>
          </p:cNvSpPr>
          <p:nvPr/>
        </p:nvSpPr>
        <p:spPr bwMode="auto">
          <a:xfrm>
            <a:off x="984250" y="2454275"/>
            <a:ext cx="3965575" cy="52992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819"/>
                </a:solidFill>
                <a:latin typeface="WinInnwa" charset="0"/>
              </a:rPr>
              <a:t>tpOfvdkufNzpfaom</a:t>
            </a:r>
          </a:p>
        </p:txBody>
      </p:sp>
      <p:sp>
        <p:nvSpPr>
          <p:cNvPr id="744741" name="Text Box 1317"/>
          <p:cNvSpPr txBox="1">
            <a:spLocks noChangeArrowheads="1"/>
          </p:cNvSpPr>
          <p:nvPr/>
        </p:nvSpPr>
        <p:spPr bwMode="auto">
          <a:xfrm>
            <a:off x="1830388" y="3203575"/>
            <a:ext cx="3117850" cy="52992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819"/>
                </a:solidFill>
                <a:latin typeface="WinInnwa" charset="0"/>
              </a:rPr>
              <a:t>taBumif;&amp;if;rsm;</a:t>
            </a:r>
          </a:p>
        </p:txBody>
      </p:sp>
      <p:sp>
        <p:nvSpPr>
          <p:cNvPr id="744742" name="Text Box 1318"/>
          <p:cNvSpPr txBox="1">
            <a:spLocks noChangeArrowheads="1"/>
          </p:cNvSpPr>
          <p:nvPr/>
        </p:nvSpPr>
        <p:spPr bwMode="auto">
          <a:xfrm>
            <a:off x="842964" y="3967163"/>
            <a:ext cx="4106862" cy="9485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819"/>
                </a:solidFill>
                <a:latin typeface="WinInnwa" charset="0"/>
              </a:rPr>
              <a:t>qufEG,frIrsm;</a:t>
            </a:r>
          </a:p>
          <a:p>
            <a:pPr>
              <a:spcBef>
                <a:spcPct val="50000"/>
              </a:spcBef>
            </a:pPr>
            <a:endParaRPr lang="en-US" sz="1800" b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744743" name="Text Box 1319"/>
          <p:cNvSpPr txBox="1">
            <a:spLocks noChangeArrowheads="1"/>
          </p:cNvSpPr>
          <p:nvPr/>
        </p:nvSpPr>
        <p:spPr bwMode="auto">
          <a:xfrm>
            <a:off x="1239839" y="5319713"/>
            <a:ext cx="3711575" cy="52992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819"/>
                </a:solidFill>
                <a:latin typeface="WinInnwa" charset="0"/>
              </a:rPr>
              <a:t>pum;tquftpyf</a:t>
            </a:r>
            <a:endParaRPr lang="en-US" sz="1800" b="1">
              <a:solidFill>
                <a:srgbClr val="FFF819"/>
              </a:solidFill>
              <a:latin typeface="WinInnwa" charset="0"/>
            </a:endParaRPr>
          </a:p>
        </p:txBody>
      </p:sp>
      <p:sp>
        <p:nvSpPr>
          <p:cNvPr id="744744" name="Text Box 1320"/>
          <p:cNvSpPr txBox="1">
            <a:spLocks noChangeArrowheads="1"/>
          </p:cNvSpPr>
          <p:nvPr/>
        </p:nvSpPr>
        <p:spPr bwMode="auto">
          <a:xfrm>
            <a:off x="1150939" y="4656138"/>
            <a:ext cx="3768725" cy="52992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819"/>
                </a:solidFill>
                <a:latin typeface="WinInnwa" charset="0"/>
              </a:rPr>
              <a:t>vufcHtwnfNyKNcif;</a:t>
            </a:r>
          </a:p>
        </p:txBody>
      </p:sp>
      <p:sp>
        <p:nvSpPr>
          <p:cNvPr id="744704" name="Text Box 1280"/>
          <p:cNvSpPr txBox="1">
            <a:spLocks noChangeArrowheads="1"/>
          </p:cNvSpPr>
          <p:nvPr/>
        </p:nvSpPr>
        <p:spPr bwMode="auto">
          <a:xfrm>
            <a:off x="763588" y="6830414"/>
            <a:ext cx="4946651" cy="599686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WinInnwa" charset="0"/>
              </a:rPr>
              <a:t>oifaxmuful trSwf -34</a:t>
            </a:r>
          </a:p>
        </p:txBody>
      </p:sp>
      <p:sp>
        <p:nvSpPr>
          <p:cNvPr id="744745" name="Text Box 1321"/>
          <p:cNvSpPr txBox="1">
            <a:spLocks noChangeArrowheads="1"/>
          </p:cNvSpPr>
          <p:nvPr/>
        </p:nvSpPr>
        <p:spPr bwMode="auto">
          <a:xfrm>
            <a:off x="9667876" y="7254876"/>
            <a:ext cx="341314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8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732" grpId="0" animBg="1"/>
      <p:bldP spid="744739" grpId="0" autoUpdateAnimBg="0"/>
      <p:bldP spid="744740" grpId="0" autoUpdateAnimBg="0"/>
      <p:bldP spid="744741" grpId="0" autoUpdateAnimBg="0"/>
      <p:bldP spid="744742" grpId="0" autoUpdateAnimBg="0"/>
      <p:bldP spid="744743" grpId="0" autoUpdateAnimBg="0"/>
      <p:bldP spid="744744" grpId="0" autoUpdateAnimBg="0"/>
      <p:bldP spid="744704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1242116" name="Picture 4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00584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2117" name="Rectangle 5"/>
          <p:cNvSpPr>
            <a:spLocks noChangeArrowheads="1"/>
          </p:cNvSpPr>
          <p:nvPr/>
        </p:nvSpPr>
        <p:spPr bwMode="auto">
          <a:xfrm>
            <a:off x="341313" y="584201"/>
            <a:ext cx="3227387" cy="66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/>
          <a:p>
            <a:pPr algn="ctr" defTabSz="1019056"/>
            <a:r>
              <a:rPr lang="en-US" sz="3600">
                <a:solidFill>
                  <a:srgbClr val="FFFF00"/>
                </a:solidFill>
                <a:latin typeface="Times New Roman" charset="0"/>
              </a:rPr>
              <a:t>Burmese</a:t>
            </a:r>
            <a:endParaRPr lang="my-MM" sz="36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242118" name="Rectangle 6"/>
          <p:cNvSpPr>
            <a:spLocks noChangeArrowheads="1"/>
          </p:cNvSpPr>
          <p:nvPr/>
        </p:nvSpPr>
        <p:spPr bwMode="auto">
          <a:xfrm>
            <a:off x="869951" y="1660526"/>
            <a:ext cx="8062913" cy="345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/>
          <a:p>
            <a:pPr algn="l" defTabSz="1019056"/>
            <a:r>
              <a:rPr lang="en-US" sz="10700" b="1">
                <a:solidFill>
                  <a:srgbClr val="FFFF00"/>
                </a:solidFill>
                <a:latin typeface="WinInnwa" charset="0"/>
              </a:rPr>
              <a:t>or®musrf;pm</a:t>
            </a:r>
          </a:p>
          <a:p>
            <a:pPr algn="l" defTabSz="1019056"/>
            <a:r>
              <a:rPr lang="en-US" sz="10700" b="1">
                <a:solidFill>
                  <a:srgbClr val="FFFF00"/>
                </a:solidFill>
                <a:latin typeface="WinInnwa" charset="0"/>
              </a:rPr>
              <a:t>tkwfNrpf</a:t>
            </a:r>
          </a:p>
        </p:txBody>
      </p:sp>
      <p:sp>
        <p:nvSpPr>
          <p:cNvPr id="1242119" name="Rectangle 7"/>
          <p:cNvSpPr>
            <a:spLocks noChangeArrowheads="1"/>
          </p:cNvSpPr>
          <p:nvPr/>
        </p:nvSpPr>
        <p:spPr bwMode="auto">
          <a:xfrm>
            <a:off x="781050" y="5950396"/>
            <a:ext cx="8631238" cy="9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70" tIns="50935" rIns="101870" bIns="50935">
            <a:spAutoFit/>
          </a:bodyPr>
          <a:lstStyle/>
          <a:p>
            <a:pPr algn="ctr" defTabSz="1019056">
              <a:spcBef>
                <a:spcPct val="50000"/>
              </a:spcBef>
            </a:pPr>
            <a:r>
              <a:rPr lang="en-US" altLang="ko-KR" sz="2700" b="1" i="1" dirty="0">
                <a:solidFill>
                  <a:srgbClr val="FAFD00"/>
                </a:solidFill>
                <a:latin typeface="WinInnwa" charset="0"/>
                <a:ea typeface="Gulim" charset="0"/>
                <a:cs typeface="Gulim" charset="0"/>
              </a:rPr>
              <a:t>Texas </a:t>
            </a:r>
            <a:r>
              <a:rPr lang="en-US" altLang="ko-KR" sz="2700" b="1" i="1" dirty="0" err="1">
                <a:solidFill>
                  <a:srgbClr val="FAFD00"/>
                </a:solidFill>
                <a:latin typeface="WinInnwa" charset="0"/>
                <a:ea typeface="Gulim" charset="0"/>
                <a:cs typeface="Gulim" charset="0"/>
              </a:rPr>
              <a:t>jrdk.rS</a:t>
            </a:r>
            <a:r>
              <a:rPr lang="en-US" altLang="ko-KR" sz="2700" b="1" i="1" dirty="0">
                <a:solidFill>
                  <a:srgbClr val="FAFD00"/>
                </a:solidFill>
                <a:latin typeface="WinInnwa" charset="0"/>
                <a:ea typeface="Gulim" charset="0"/>
                <a:cs typeface="Gulim" charset="0"/>
              </a:rPr>
              <a:t> </a:t>
            </a:r>
            <a:r>
              <a:rPr lang="en-US" altLang="ko-KR" sz="2700" b="1" i="1" dirty="0" err="1">
                <a:solidFill>
                  <a:srgbClr val="EEE30C"/>
                </a:solidFill>
                <a:latin typeface="WinInnwa" charset="0"/>
                <a:ea typeface="Gulim" charset="0"/>
                <a:cs typeface="Gulim" charset="0"/>
              </a:rPr>
              <a:t>o</a:t>
            </a:r>
            <a:r>
              <a:rPr lang="en-US" sz="2700" b="1" dirty="0" err="1">
                <a:solidFill>
                  <a:srgbClr val="EEE30C"/>
                </a:solidFill>
                <a:latin typeface="WinInnwa" charset="0"/>
              </a:rPr>
              <a:t>r®m</a:t>
            </a:r>
            <a:r>
              <a:rPr lang="en-US" altLang="ko-KR" sz="2700" b="1" i="1" dirty="0" err="1">
                <a:solidFill>
                  <a:srgbClr val="EEE30C"/>
                </a:solidFill>
                <a:latin typeface="WinInnwa" charset="0"/>
                <a:ea typeface="Gulim" charset="0"/>
                <a:cs typeface="Gulim" charset="0"/>
              </a:rPr>
              <a:t>usrf;pm-tkwfjrpf</a:t>
            </a:r>
            <a:r>
              <a:rPr lang="en-US" altLang="ko-KR" sz="2700" b="1" i="1" dirty="0">
                <a:solidFill>
                  <a:srgbClr val="FAFD00"/>
                </a:solidFill>
                <a:latin typeface="WinInnwa" charset="0"/>
                <a:ea typeface="Gulim" charset="0"/>
                <a:cs typeface="Gulim" charset="0"/>
              </a:rPr>
              <a:t> (</a:t>
            </a:r>
            <a:r>
              <a:rPr lang="en-US" altLang="ko-KR" sz="2700" b="1" i="1" dirty="0" err="1">
                <a:solidFill>
                  <a:srgbClr val="FAFD00"/>
                </a:solidFill>
                <a:latin typeface="WinInnwa" charset="0"/>
                <a:ea typeface="Gulim" charset="0"/>
                <a:cs typeface="Gulim" charset="0"/>
              </a:rPr>
              <a:t>edkifiHwumtrSkawmfaqmifvkyfief</a:t>
            </a:r>
            <a:r>
              <a:rPr lang="en-US" altLang="ko-KR" sz="2700" b="1" i="1" dirty="0">
                <a:solidFill>
                  <a:srgbClr val="FAFD00"/>
                </a:solidFill>
                <a:latin typeface="WinInnwa" charset="0"/>
                <a:ea typeface="Gulim" charset="0"/>
                <a:cs typeface="Gulim" charset="0"/>
              </a:rPr>
              <a:t>;)\ </a:t>
            </a:r>
            <a:r>
              <a:rPr lang="en-US" altLang="ko-KR" sz="2700" b="1" i="1" dirty="0" err="1" smtClean="0">
                <a:solidFill>
                  <a:srgbClr val="FAFD00"/>
                </a:solidFill>
                <a:latin typeface="WinInnwa" charset="0"/>
                <a:ea typeface="Gulim" charset="0"/>
                <a:cs typeface="Gulim" charset="0"/>
              </a:rPr>
              <a:t>wifjycsuf</a:t>
            </a:r>
            <a:endParaRPr lang="en-US" altLang="ko-KR" sz="2700" b="1" i="1" dirty="0">
              <a:solidFill>
                <a:srgbClr val="FAFD00"/>
              </a:solidFill>
              <a:latin typeface="WinInnwa" charset="0"/>
              <a:ea typeface="Gulim" charset="0"/>
              <a:cs typeface="Gulim" charset="0"/>
            </a:endParaRPr>
          </a:p>
        </p:txBody>
      </p:sp>
      <p:sp>
        <p:nvSpPr>
          <p:cNvPr id="1242120" name="Rectangle 8"/>
          <p:cNvSpPr>
            <a:spLocks noChangeArrowheads="1"/>
          </p:cNvSpPr>
          <p:nvPr/>
        </p:nvSpPr>
        <p:spPr bwMode="auto">
          <a:xfrm>
            <a:off x="3240904" y="7000876"/>
            <a:ext cx="3462293" cy="5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70" tIns="50935" rIns="101870" bIns="50935">
            <a:spAutoFit/>
          </a:bodyPr>
          <a:lstStyle/>
          <a:p>
            <a:pPr algn="ctr" defTabSz="1019056"/>
            <a:r>
              <a:rPr lang="en-US" altLang="ko-KR" sz="2700" dirty="0" smtClean="0">
                <a:solidFill>
                  <a:srgbClr val="FFFB0C"/>
                </a:solidFill>
                <a:latin typeface="Times New Roman" charset="0"/>
                <a:ea typeface="Gulim" charset="0"/>
                <a:cs typeface="Gulim" charset="0"/>
              </a:rPr>
              <a:t>www.biblebasically.org</a:t>
            </a:r>
            <a:endParaRPr lang="my-MM" sz="2700" dirty="0">
              <a:solidFill>
                <a:srgbClr val="FFFB0C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995160"/>
            <a:ext cx="10058400" cy="77724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တရားေဟာျခင္းအ</a:t>
            </a:r>
            <a:r>
              <a:rPr lang="en-US" sz="27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700" dirty="0" err="1">
                <a:latin typeface="Zawgyi-One" charset="0"/>
                <a:ea typeface="ＭＳ Ｐゴシック" charset="0"/>
                <a:cs typeface="Zawgyi-One" charset="0"/>
              </a:rPr>
              <a:t>တတ္ပညာ</a:t>
            </a:r>
            <a:r>
              <a:rPr lang="en-US" sz="27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700" b="1" dirty="0">
                <a:ea typeface="ＭＳ Ｐゴシック" charset="0"/>
                <a:cs typeface="Arial"/>
              </a:rPr>
              <a:t>•</a:t>
            </a:r>
            <a:r>
              <a:rPr lang="en-US" sz="27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8590" y="721915"/>
            <a:ext cx="10155582" cy="640338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45" y="2518652"/>
            <a:ext cx="6768533" cy="3948073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00584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1858" tIns="50929" rIns="101858" bIns="5092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018586" eaLnBrk="1" hangingPunct="1"/>
            <a:r>
              <a:rPr lang="my-MM" sz="4500" dirty="0">
                <a:solidFill>
                  <a:srgbClr val="FFFFFF"/>
                </a:solidFill>
              </a:rPr>
              <a:t>အခမဲ့အဘို့ဤတင်ပြချက်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0" y="1606659"/>
            <a:ext cx="2946761" cy="2858438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339" name="Text Box 3"/>
          <p:cNvSpPr txBox="1">
            <a:spLocks noChangeArrowheads="1"/>
          </p:cNvSpPr>
          <p:nvPr/>
        </p:nvSpPr>
        <p:spPr bwMode="auto">
          <a:xfrm>
            <a:off x="9691442" y="4738"/>
            <a:ext cx="18464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038341" name="Rectangle 5"/>
          <p:cNvSpPr>
            <a:spLocks noChangeArrowheads="1"/>
          </p:cNvSpPr>
          <p:nvPr/>
        </p:nvSpPr>
        <p:spPr bwMode="auto">
          <a:xfrm>
            <a:off x="490539" y="476251"/>
            <a:ext cx="9021762" cy="681196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pic>
        <p:nvPicPr>
          <p:cNvPr id="1038362" name="Picture 2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1365251"/>
            <a:ext cx="3649663" cy="5059363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350" name="Text Box 14"/>
          <p:cNvSpPr txBox="1">
            <a:spLocks noChangeArrowheads="1"/>
          </p:cNvSpPr>
          <p:nvPr/>
        </p:nvSpPr>
        <p:spPr bwMode="auto">
          <a:xfrm>
            <a:off x="5181600" y="1790701"/>
            <a:ext cx="36830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WinInnwa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WinInnwa" charset="0"/>
              </a:rPr>
              <a:t>a&amp;TpOfrsKd;qufpm&amp;if;rsm;</a:t>
            </a:r>
          </a:p>
        </p:txBody>
      </p:sp>
      <p:sp>
        <p:nvSpPr>
          <p:cNvPr id="1038351" name="Text Box 15"/>
          <p:cNvSpPr txBox="1">
            <a:spLocks noChangeArrowheads="1"/>
          </p:cNvSpPr>
          <p:nvPr/>
        </p:nvSpPr>
        <p:spPr bwMode="auto">
          <a:xfrm>
            <a:off x="5156200" y="2882901"/>
            <a:ext cx="3619501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ydnwåd ESif. &amp;mZ0ifusrf;rsm;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8352" name="Text Box 16"/>
          <p:cNvSpPr txBox="1">
            <a:spLocks noChangeArrowheads="1"/>
          </p:cNvSpPr>
          <p:nvPr/>
        </p:nvSpPr>
        <p:spPr bwMode="auto">
          <a:xfrm>
            <a:off x="5156200" y="4165601"/>
            <a:ext cx="440690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WinInnwa" charset="0"/>
              </a:rPr>
              <a:t>uAsm ESif. ya&amp;mzufusrf;rsm;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8353" name="Text Box 17"/>
          <p:cNvSpPr txBox="1">
            <a:spLocks noChangeArrowheads="1"/>
          </p:cNvSpPr>
          <p:nvPr/>
        </p:nvSpPr>
        <p:spPr bwMode="auto">
          <a:xfrm>
            <a:off x="5143500" y="5372101"/>
            <a:ext cx="4038601" cy="40783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WinInnwa" charset="0"/>
              </a:rPr>
              <a:t>rSwfnmPftaxmuftulNyKud7d,m</a:t>
            </a:r>
            <a:r>
              <a:rPr lang="en-US" sz="1800">
                <a:latin typeface="WinInnwa" charset="0"/>
              </a:rPr>
              <a:t> </a:t>
            </a:r>
            <a:endParaRPr lang="en-US" sz="2800" b="1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038358" name="Line 22"/>
          <p:cNvSpPr>
            <a:spLocks noChangeShapeType="1"/>
          </p:cNvSpPr>
          <p:nvPr/>
        </p:nvSpPr>
        <p:spPr bwMode="auto">
          <a:xfrm flipH="1" flipV="1">
            <a:off x="4802189" y="4803776"/>
            <a:ext cx="1096962" cy="461963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8360" name="Rectangle 24"/>
          <p:cNvSpPr>
            <a:spLocks noChangeArrowheads="1"/>
          </p:cNvSpPr>
          <p:nvPr/>
        </p:nvSpPr>
        <p:spPr bwMode="auto">
          <a:xfrm>
            <a:off x="6101857" y="3043239"/>
            <a:ext cx="184644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endParaRPr lang="my-MM" sz="1000" b="1">
              <a:latin typeface="WinInnwa" charset="0"/>
            </a:endParaRPr>
          </a:p>
        </p:txBody>
      </p:sp>
      <p:sp>
        <p:nvSpPr>
          <p:cNvPr id="1038361" name="Text Box 25"/>
          <p:cNvSpPr txBox="1">
            <a:spLocks noChangeArrowheads="1"/>
          </p:cNvSpPr>
          <p:nvPr/>
        </p:nvSpPr>
        <p:spPr bwMode="auto">
          <a:xfrm>
            <a:off x="9035246" y="7476258"/>
            <a:ext cx="300060" cy="2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09</a:t>
            </a:r>
          </a:p>
        </p:txBody>
      </p:sp>
      <p:sp>
        <p:nvSpPr>
          <p:cNvPr id="1038356" name="AutoShape 20"/>
          <p:cNvSpPr>
            <a:spLocks noChangeArrowheads="1"/>
          </p:cNvSpPr>
          <p:nvPr/>
        </p:nvSpPr>
        <p:spPr bwMode="auto">
          <a:xfrm>
            <a:off x="3954464" y="3536950"/>
            <a:ext cx="879475" cy="278288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1038357" name="AutoShape 21"/>
          <p:cNvSpPr>
            <a:spLocks noChangeArrowheads="1"/>
          </p:cNvSpPr>
          <p:nvPr/>
        </p:nvSpPr>
        <p:spPr bwMode="auto">
          <a:xfrm>
            <a:off x="5018088" y="5281614"/>
            <a:ext cx="3473450" cy="7064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3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58" grpId="0" animBg="1"/>
      <p:bldP spid="1038356" grpId="0" animBg="1"/>
      <p:bldP spid="1038357" grpId="0" animBg="1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ALFA85-2:</Template>
  <TotalTime>18335</TotalTime>
  <Pages>40</Pages>
  <Words>11669</Words>
  <Application>Microsoft Macintosh PowerPoint</Application>
  <PresentationFormat>Custom</PresentationFormat>
  <Paragraphs>4154</Paragraphs>
  <Slides>87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untitled 1</vt:lpstr>
      <vt:lpstr>1_untitled 1</vt:lpstr>
      <vt:lpstr>Orbit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တရားေဟာျခင္းအ တတ္ပညာ • BibleStudyDownloads.org</vt:lpstr>
      <vt:lpstr>Black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1052</cp:revision>
  <cp:lastPrinted>2000-10-23T04:26:58Z</cp:lastPrinted>
  <dcterms:created xsi:type="dcterms:W3CDTF">1999-10-07T11:30:15Z</dcterms:created>
  <dcterms:modified xsi:type="dcterms:W3CDTF">2018-03-25T09:28:51Z</dcterms:modified>
</cp:coreProperties>
</file>